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27" r:id="rId1"/>
  </p:sldMasterIdLst>
  <p:notesMasterIdLst>
    <p:notesMasterId r:id="rId16"/>
  </p:notesMasterIdLst>
  <p:sldIdLst>
    <p:sldId id="256" r:id="rId2"/>
    <p:sldId id="311" r:id="rId3"/>
    <p:sldId id="313" r:id="rId4"/>
    <p:sldId id="263" r:id="rId5"/>
    <p:sldId id="307" r:id="rId6"/>
    <p:sldId id="309" r:id="rId7"/>
    <p:sldId id="305" r:id="rId8"/>
    <p:sldId id="310" r:id="rId9"/>
    <p:sldId id="304" r:id="rId10"/>
    <p:sldId id="292" r:id="rId11"/>
    <p:sldId id="308" r:id="rId12"/>
    <p:sldId id="266" r:id="rId13"/>
    <p:sldId id="267" r:id="rId14"/>
    <p:sldId id="312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lean Fairfax" initials="CF" lastIdx="4" clrIdx="0">
    <p:extLst>
      <p:ext uri="{19B8F6BF-5375-455C-9EA6-DF929625EA0E}">
        <p15:presenceInfo xmlns:p15="http://schemas.microsoft.com/office/powerpoint/2012/main" userId="Clean Fairfax" providerId="None"/>
      </p:ext>
    </p:extLst>
  </p:cmAuthor>
  <p:cmAuthor id="2" name="ubilliam@gmail.com" initials="u" lastIdx="1" clrIdx="1">
    <p:extLst>
      <p:ext uri="{19B8F6BF-5375-455C-9EA6-DF929625EA0E}">
        <p15:presenceInfo xmlns:p15="http://schemas.microsoft.com/office/powerpoint/2012/main" userId="2c2c8bff0b74473e" providerId="Windows Live"/>
      </p:ext>
    </p:extLst>
  </p:cmAuthor>
  <p:cmAuthor id="3" name="anonymous" initials="a" lastIdx="1" clrIdx="2">
    <p:extLst>
      <p:ext uri="{19B8F6BF-5375-455C-9EA6-DF929625EA0E}">
        <p15:presenceInfo xmlns:p15="http://schemas.microsoft.com/office/powerpoint/2012/main" userId="anonymous" providerId="None"/>
      </p:ext>
    </p:extLst>
  </p:cmAuthor>
  <p:cmAuthor id="4" name="Will" initials="W" lastIdx="9" clrIdx="3">
    <p:extLst>
      <p:ext uri="{19B8F6BF-5375-455C-9EA6-DF929625EA0E}">
        <p15:presenceInfo xmlns:p15="http://schemas.microsoft.com/office/powerpoint/2012/main" userId="Will" providerId="None"/>
      </p:ext>
    </p:extLst>
  </p:cmAuthor>
  <p:cmAuthor id="5" name="Clean Fairfax" initials="CF [2]" lastIdx="2" clrIdx="4">
    <p:extLst>
      <p:ext uri="{19B8F6BF-5375-455C-9EA6-DF929625EA0E}">
        <p15:presenceInfo xmlns:p15="http://schemas.microsoft.com/office/powerpoint/2012/main" userId="0f0b75b158b8e465" providerId="Windows Live"/>
      </p:ext>
    </p:extLst>
  </p:cmAuthor>
  <p:cmAuthor id="6" name="Burton, Emily" initials="BE" lastIdx="3" clrIdx="5">
    <p:extLst>
      <p:ext uri="{19B8F6BF-5375-455C-9EA6-DF929625EA0E}">
        <p15:presenceInfo xmlns:p15="http://schemas.microsoft.com/office/powerpoint/2012/main" userId="S::emily.burton2@fairfaxcounty.gov::72ea94f4-2aa7-4ac9-b29b-c921ce95024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68"/>
    <p:restoredTop sz="92887"/>
  </p:normalViewPr>
  <p:slideViewPr>
    <p:cSldViewPr snapToGrid="0" snapToObjects="1">
      <p:cViewPr varScale="1">
        <p:scale>
          <a:sx n="93" d="100"/>
          <a:sy n="93" d="100"/>
        </p:scale>
        <p:origin x="216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FB0720-E05A-4BD5-97D7-ED46E9E5F20A}" type="doc">
      <dgm:prSet loTypeId="urn:microsoft.com/office/officeart/2016/7/layout/HorizontalAction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21BD8AD-C5A6-49E8-9C36-63ACEDE376C5}">
      <dgm:prSet/>
      <dgm:spPr/>
      <dgm:t>
        <a:bodyPr/>
        <a:lstStyle/>
        <a:p>
          <a:r>
            <a:rPr lang="en-US"/>
            <a:t>Gather</a:t>
          </a:r>
        </a:p>
      </dgm:t>
    </dgm:pt>
    <dgm:pt modelId="{32367751-FC10-41E1-8CBF-E788EA941727}" type="parTrans" cxnId="{5B6AE745-A184-4156-9A1C-B37EEC51A877}">
      <dgm:prSet/>
      <dgm:spPr/>
      <dgm:t>
        <a:bodyPr/>
        <a:lstStyle/>
        <a:p>
          <a:endParaRPr lang="en-US"/>
        </a:p>
      </dgm:t>
    </dgm:pt>
    <dgm:pt modelId="{1D76D012-B4E3-40A1-AFAD-C1E00B40A1DD}" type="sibTrans" cxnId="{5B6AE745-A184-4156-9A1C-B37EEC51A877}">
      <dgm:prSet/>
      <dgm:spPr/>
      <dgm:t>
        <a:bodyPr/>
        <a:lstStyle/>
        <a:p>
          <a:endParaRPr lang="en-US"/>
        </a:p>
      </dgm:t>
    </dgm:pt>
    <dgm:pt modelId="{140D32C7-7D5E-4476-97CD-C8BCD630029B}">
      <dgm:prSet custT="1"/>
      <dgm:spPr/>
      <dgm:t>
        <a:bodyPr/>
        <a:lstStyle/>
        <a:p>
          <a:r>
            <a:rPr lang="en-US" sz="2000" dirty="0"/>
            <a:t>Existing Data</a:t>
          </a:r>
        </a:p>
      </dgm:t>
    </dgm:pt>
    <dgm:pt modelId="{1403ED30-A293-45AF-B28E-561B8C7FF0FE}" type="parTrans" cxnId="{16A55B5C-26AC-49A7-B843-635647091A22}">
      <dgm:prSet/>
      <dgm:spPr/>
      <dgm:t>
        <a:bodyPr/>
        <a:lstStyle/>
        <a:p>
          <a:endParaRPr lang="en-US"/>
        </a:p>
      </dgm:t>
    </dgm:pt>
    <dgm:pt modelId="{3EBAFCB1-4653-4888-B46A-6BFFAD3ABBCF}" type="sibTrans" cxnId="{16A55B5C-26AC-49A7-B843-635647091A22}">
      <dgm:prSet/>
      <dgm:spPr/>
      <dgm:t>
        <a:bodyPr/>
        <a:lstStyle/>
        <a:p>
          <a:endParaRPr lang="en-US"/>
        </a:p>
      </dgm:t>
    </dgm:pt>
    <dgm:pt modelId="{DB2D8E58-90D2-42F9-8836-245D07FA82DE}">
      <dgm:prSet custT="1"/>
      <dgm:spPr/>
      <dgm:t>
        <a:bodyPr/>
        <a:lstStyle/>
        <a:p>
          <a:r>
            <a:rPr lang="en-US" sz="1600" dirty="0"/>
            <a:t>County, government and NGO sources, other localities</a:t>
          </a:r>
        </a:p>
      </dgm:t>
    </dgm:pt>
    <dgm:pt modelId="{CC154338-7FAD-46B8-8EAF-AAA9A50EA13D}" type="parTrans" cxnId="{96097509-31A9-44C7-A4E8-34233CDC2CBF}">
      <dgm:prSet/>
      <dgm:spPr/>
      <dgm:t>
        <a:bodyPr/>
        <a:lstStyle/>
        <a:p>
          <a:endParaRPr lang="en-US"/>
        </a:p>
      </dgm:t>
    </dgm:pt>
    <dgm:pt modelId="{3E368116-0538-41C5-B48D-92B8D46E022F}" type="sibTrans" cxnId="{96097509-31A9-44C7-A4E8-34233CDC2CBF}">
      <dgm:prSet/>
      <dgm:spPr/>
      <dgm:t>
        <a:bodyPr/>
        <a:lstStyle/>
        <a:p>
          <a:endParaRPr lang="en-US"/>
        </a:p>
      </dgm:t>
    </dgm:pt>
    <dgm:pt modelId="{B1236DF0-3A21-4268-B016-B382AFC5C785}">
      <dgm:prSet custT="1"/>
      <dgm:spPr/>
      <dgm:t>
        <a:bodyPr/>
        <a:lstStyle/>
        <a:p>
          <a:r>
            <a:rPr lang="en-US" sz="1600" dirty="0"/>
            <a:t>Geospatial and field assessment of Fairfax streams</a:t>
          </a:r>
        </a:p>
      </dgm:t>
    </dgm:pt>
    <dgm:pt modelId="{7FAD168E-C17C-42B9-A84C-F7DADBDF44EE}" type="parTrans" cxnId="{AE47B571-F3EF-4AE6-917F-D9535CD1C095}">
      <dgm:prSet/>
      <dgm:spPr/>
      <dgm:t>
        <a:bodyPr/>
        <a:lstStyle/>
        <a:p>
          <a:endParaRPr lang="en-US"/>
        </a:p>
      </dgm:t>
    </dgm:pt>
    <dgm:pt modelId="{D7B4EE8A-5054-4FC0-BCB3-F1F31A688633}" type="sibTrans" cxnId="{AE47B571-F3EF-4AE6-917F-D9535CD1C095}">
      <dgm:prSet/>
      <dgm:spPr/>
      <dgm:t>
        <a:bodyPr/>
        <a:lstStyle/>
        <a:p>
          <a:endParaRPr lang="en-US"/>
        </a:p>
      </dgm:t>
    </dgm:pt>
    <dgm:pt modelId="{DF9C74DF-2261-406F-81C5-F51D87B0D192}">
      <dgm:prSet/>
      <dgm:spPr/>
      <dgm:t>
        <a:bodyPr/>
        <a:lstStyle/>
        <a:p>
          <a:r>
            <a:rPr lang="en-US"/>
            <a:t>Identify</a:t>
          </a:r>
        </a:p>
      </dgm:t>
    </dgm:pt>
    <dgm:pt modelId="{1FEF5D58-B665-4604-844D-285BFC30F970}" type="parTrans" cxnId="{9F435079-8328-4442-8284-111EADBCB5DA}">
      <dgm:prSet/>
      <dgm:spPr/>
      <dgm:t>
        <a:bodyPr/>
        <a:lstStyle/>
        <a:p>
          <a:endParaRPr lang="en-US"/>
        </a:p>
      </dgm:t>
    </dgm:pt>
    <dgm:pt modelId="{564AB733-C8BA-47D9-8BAF-F3C05BAED79D}" type="sibTrans" cxnId="{9F435079-8328-4442-8284-111EADBCB5DA}">
      <dgm:prSet/>
      <dgm:spPr/>
      <dgm:t>
        <a:bodyPr/>
        <a:lstStyle/>
        <a:p>
          <a:endParaRPr lang="en-US"/>
        </a:p>
      </dgm:t>
    </dgm:pt>
    <dgm:pt modelId="{424034E5-EBA6-4A32-B3B6-EC5BD90AB41E}">
      <dgm:prSet custT="1"/>
      <dgm:spPr/>
      <dgm:t>
        <a:bodyPr/>
        <a:lstStyle/>
        <a:p>
          <a:r>
            <a:rPr lang="en-US" sz="2000" dirty="0"/>
            <a:t>Key Sources</a:t>
          </a:r>
        </a:p>
      </dgm:t>
    </dgm:pt>
    <dgm:pt modelId="{85A211C2-F1E4-43CD-9D78-F8E68378414A}" type="parTrans" cxnId="{9C9F2E9F-FE96-431A-8379-E5159AC542DC}">
      <dgm:prSet/>
      <dgm:spPr/>
      <dgm:t>
        <a:bodyPr/>
        <a:lstStyle/>
        <a:p>
          <a:endParaRPr lang="en-US"/>
        </a:p>
      </dgm:t>
    </dgm:pt>
    <dgm:pt modelId="{8B0710FA-C828-4530-AB36-9A7B4E2AD362}" type="sibTrans" cxnId="{9C9F2E9F-FE96-431A-8379-E5159AC542DC}">
      <dgm:prSet/>
      <dgm:spPr/>
      <dgm:t>
        <a:bodyPr/>
        <a:lstStyle/>
        <a:p>
          <a:endParaRPr lang="en-US"/>
        </a:p>
      </dgm:t>
    </dgm:pt>
    <dgm:pt modelId="{0AE3C0FA-1226-4A38-924E-47A4B7ECC5F4}">
      <dgm:prSet custT="1"/>
      <dgm:spPr/>
      <dgm:t>
        <a:bodyPr/>
        <a:lstStyle/>
        <a:p>
          <a:r>
            <a:rPr lang="en-US" sz="1600" dirty="0"/>
            <a:t>Single-use plastics (lightweight/</a:t>
          </a:r>
        </a:p>
      </dgm:t>
    </dgm:pt>
    <dgm:pt modelId="{1E2D4FFC-4F7E-4385-9824-B4198DCFB81F}" type="parTrans" cxnId="{154DC43E-60C9-4A97-AA05-DF0508AE9685}">
      <dgm:prSet/>
      <dgm:spPr/>
      <dgm:t>
        <a:bodyPr/>
        <a:lstStyle/>
        <a:p>
          <a:endParaRPr lang="en-US"/>
        </a:p>
      </dgm:t>
    </dgm:pt>
    <dgm:pt modelId="{838E0DFB-C269-47CD-8B69-3A0816960379}" type="sibTrans" cxnId="{154DC43E-60C9-4A97-AA05-DF0508AE9685}">
      <dgm:prSet/>
      <dgm:spPr/>
      <dgm:t>
        <a:bodyPr/>
        <a:lstStyle/>
        <a:p>
          <a:endParaRPr lang="en-US"/>
        </a:p>
      </dgm:t>
    </dgm:pt>
    <dgm:pt modelId="{15BFD142-065C-4CCE-9D07-782E58D9066A}">
      <dgm:prSet custT="1"/>
      <dgm:spPr/>
      <dgm:t>
        <a:bodyPr/>
        <a:lstStyle/>
        <a:p>
          <a:r>
            <a:rPr lang="en-US" sz="1600" dirty="0"/>
            <a:t>Solid waste management infrastructure inadequacies</a:t>
          </a:r>
        </a:p>
      </dgm:t>
    </dgm:pt>
    <dgm:pt modelId="{864D3985-4378-4D10-A9DA-039ACB58BB8C}" type="parTrans" cxnId="{8D20B0FF-7F3F-4561-A300-11CBBAB9FEDA}">
      <dgm:prSet/>
      <dgm:spPr/>
      <dgm:t>
        <a:bodyPr/>
        <a:lstStyle/>
        <a:p>
          <a:endParaRPr lang="en-US"/>
        </a:p>
      </dgm:t>
    </dgm:pt>
    <dgm:pt modelId="{0E0060C2-F783-43CF-881A-B74F58B1FF73}" type="sibTrans" cxnId="{8D20B0FF-7F3F-4561-A300-11CBBAB9FEDA}">
      <dgm:prSet/>
      <dgm:spPr/>
      <dgm:t>
        <a:bodyPr/>
        <a:lstStyle/>
        <a:p>
          <a:endParaRPr lang="en-US"/>
        </a:p>
      </dgm:t>
    </dgm:pt>
    <dgm:pt modelId="{A5F5A815-8019-4927-9B01-9D4FE2A9296E}">
      <dgm:prSet/>
      <dgm:spPr/>
      <dgm:t>
        <a:bodyPr/>
        <a:lstStyle/>
        <a:p>
          <a:r>
            <a:rPr lang="en-US"/>
            <a:t>Create</a:t>
          </a:r>
        </a:p>
      </dgm:t>
    </dgm:pt>
    <dgm:pt modelId="{5E5445BE-3605-493B-887E-38A095428A75}" type="parTrans" cxnId="{C02CC28F-9215-4C78-A75B-236EE54F5CF5}">
      <dgm:prSet/>
      <dgm:spPr/>
      <dgm:t>
        <a:bodyPr/>
        <a:lstStyle/>
        <a:p>
          <a:endParaRPr lang="en-US"/>
        </a:p>
      </dgm:t>
    </dgm:pt>
    <dgm:pt modelId="{ECD7FF84-7CDD-4D6E-AB67-3D7144E1170A}" type="sibTrans" cxnId="{C02CC28F-9215-4C78-A75B-236EE54F5CF5}">
      <dgm:prSet/>
      <dgm:spPr/>
      <dgm:t>
        <a:bodyPr/>
        <a:lstStyle/>
        <a:p>
          <a:endParaRPr lang="en-US"/>
        </a:p>
      </dgm:t>
    </dgm:pt>
    <dgm:pt modelId="{214D1C64-1253-403C-A69A-EA9A18090DAE}">
      <dgm:prSet custT="1"/>
      <dgm:spPr/>
      <dgm:t>
        <a:bodyPr/>
        <a:lstStyle/>
        <a:p>
          <a:r>
            <a:rPr lang="en-US" sz="2000" dirty="0"/>
            <a:t>Solutions for Proactive Change</a:t>
          </a:r>
        </a:p>
      </dgm:t>
    </dgm:pt>
    <dgm:pt modelId="{720D18D3-1BAB-43AC-B382-CE7DBCBBDCB3}" type="parTrans" cxnId="{44DBF37C-5834-40B3-95AC-A739124A00F3}">
      <dgm:prSet/>
      <dgm:spPr/>
      <dgm:t>
        <a:bodyPr/>
        <a:lstStyle/>
        <a:p>
          <a:endParaRPr lang="en-US"/>
        </a:p>
      </dgm:t>
    </dgm:pt>
    <dgm:pt modelId="{D5D0DD1B-68AF-4170-9BC2-EF8A7540BB4F}" type="sibTrans" cxnId="{44DBF37C-5834-40B3-95AC-A739124A00F3}">
      <dgm:prSet/>
      <dgm:spPr/>
      <dgm:t>
        <a:bodyPr/>
        <a:lstStyle/>
        <a:p>
          <a:endParaRPr lang="en-US"/>
        </a:p>
      </dgm:t>
    </dgm:pt>
    <dgm:pt modelId="{225C86D7-5938-453C-A71F-B7B4D9245F78}">
      <dgm:prSet/>
      <dgm:spPr/>
      <dgm:t>
        <a:bodyPr/>
        <a:lstStyle/>
        <a:p>
          <a:r>
            <a:rPr lang="en-US"/>
            <a:t>Survey</a:t>
          </a:r>
        </a:p>
      </dgm:t>
    </dgm:pt>
    <dgm:pt modelId="{C1FADC46-F260-4558-8976-FAD3FFD2044A}" type="parTrans" cxnId="{7AFD52A2-4995-4085-BE0C-D2011180D266}">
      <dgm:prSet/>
      <dgm:spPr/>
      <dgm:t>
        <a:bodyPr/>
        <a:lstStyle/>
        <a:p>
          <a:endParaRPr lang="en-US"/>
        </a:p>
      </dgm:t>
    </dgm:pt>
    <dgm:pt modelId="{0FBA03DE-4CBF-48EF-98F1-94CE98D12509}" type="sibTrans" cxnId="{7AFD52A2-4995-4085-BE0C-D2011180D266}">
      <dgm:prSet/>
      <dgm:spPr/>
      <dgm:t>
        <a:bodyPr/>
        <a:lstStyle/>
        <a:p>
          <a:endParaRPr lang="en-US"/>
        </a:p>
      </dgm:t>
    </dgm:pt>
    <dgm:pt modelId="{7B0D6630-3ECD-4BC2-BF8C-11D95AEC45CF}">
      <dgm:prSet custT="1"/>
      <dgm:spPr/>
      <dgm:t>
        <a:bodyPr/>
        <a:lstStyle/>
        <a:p>
          <a:r>
            <a:rPr lang="en-US" sz="2000" dirty="0"/>
            <a:t>Stakeholders and Report Responses</a:t>
          </a:r>
        </a:p>
      </dgm:t>
    </dgm:pt>
    <dgm:pt modelId="{4C2F39EA-8839-474F-AB0E-F5F67D4E9098}" type="parTrans" cxnId="{E983AA7C-9E4F-4231-8259-D180690D7FBD}">
      <dgm:prSet/>
      <dgm:spPr/>
      <dgm:t>
        <a:bodyPr/>
        <a:lstStyle/>
        <a:p>
          <a:endParaRPr lang="en-US"/>
        </a:p>
      </dgm:t>
    </dgm:pt>
    <dgm:pt modelId="{95878E5D-3F2D-425C-8117-EBBBE272CBD4}" type="sibTrans" cxnId="{E983AA7C-9E4F-4231-8259-D180690D7FBD}">
      <dgm:prSet/>
      <dgm:spPr/>
      <dgm:t>
        <a:bodyPr/>
        <a:lstStyle/>
        <a:p>
          <a:endParaRPr lang="en-US"/>
        </a:p>
      </dgm:t>
    </dgm:pt>
    <dgm:pt modelId="{292609B8-845E-4AB7-8BEE-D963891A7E34}">
      <dgm:prSet/>
      <dgm:spPr/>
      <dgm:t>
        <a:bodyPr/>
        <a:lstStyle/>
        <a:p>
          <a:r>
            <a:rPr lang="en-US"/>
            <a:t>Present</a:t>
          </a:r>
        </a:p>
      </dgm:t>
    </dgm:pt>
    <dgm:pt modelId="{BE0330B4-26E8-4E2D-B3EC-089D8277C436}" type="parTrans" cxnId="{C99EA6A6-77C3-4D36-AB33-4906C68BF01B}">
      <dgm:prSet/>
      <dgm:spPr/>
      <dgm:t>
        <a:bodyPr/>
        <a:lstStyle/>
        <a:p>
          <a:endParaRPr lang="en-US"/>
        </a:p>
      </dgm:t>
    </dgm:pt>
    <dgm:pt modelId="{0DA07DAF-F629-457F-B92E-7B47D08C8329}" type="sibTrans" cxnId="{C99EA6A6-77C3-4D36-AB33-4906C68BF01B}">
      <dgm:prSet/>
      <dgm:spPr/>
      <dgm:t>
        <a:bodyPr/>
        <a:lstStyle/>
        <a:p>
          <a:endParaRPr lang="en-US"/>
        </a:p>
      </dgm:t>
    </dgm:pt>
    <dgm:pt modelId="{E735E06C-F367-4750-8C77-A883427400E1}">
      <dgm:prSet custT="1"/>
      <dgm:spPr/>
      <dgm:t>
        <a:bodyPr/>
        <a:lstStyle/>
        <a:p>
          <a:r>
            <a:rPr lang="en-US" sz="2000" dirty="0"/>
            <a:t>Final Report</a:t>
          </a:r>
        </a:p>
      </dgm:t>
    </dgm:pt>
    <dgm:pt modelId="{44E8E521-31A4-475B-B47E-72F3CEC87AD8}" type="parTrans" cxnId="{9513DB99-2FFA-43C2-9B4F-CF0C24053C96}">
      <dgm:prSet/>
      <dgm:spPr/>
      <dgm:t>
        <a:bodyPr/>
        <a:lstStyle/>
        <a:p>
          <a:endParaRPr lang="en-US"/>
        </a:p>
      </dgm:t>
    </dgm:pt>
    <dgm:pt modelId="{8313A844-3984-461A-BB99-0CFA66B80974}" type="sibTrans" cxnId="{9513DB99-2FFA-43C2-9B4F-CF0C24053C96}">
      <dgm:prSet/>
      <dgm:spPr/>
      <dgm:t>
        <a:bodyPr/>
        <a:lstStyle/>
        <a:p>
          <a:endParaRPr lang="en-US"/>
        </a:p>
      </dgm:t>
    </dgm:pt>
    <dgm:pt modelId="{C396A51A-3A82-9F40-B1CA-0AA94F91E0F7}">
      <dgm:prSet custT="1"/>
      <dgm:spPr/>
      <dgm:t>
        <a:bodyPr/>
        <a:lstStyle/>
        <a:p>
          <a:r>
            <a:rPr lang="en-US" sz="1600" dirty="0"/>
            <a:t>    fly-away)</a:t>
          </a:r>
        </a:p>
      </dgm:t>
    </dgm:pt>
    <dgm:pt modelId="{D72245EB-CF2D-B04D-90C5-3263BCF29773}" type="parTrans" cxnId="{5CEEBE04-F639-9744-961C-57F8F70FAADB}">
      <dgm:prSet/>
      <dgm:spPr/>
      <dgm:t>
        <a:bodyPr/>
        <a:lstStyle/>
        <a:p>
          <a:endParaRPr lang="en-US"/>
        </a:p>
      </dgm:t>
    </dgm:pt>
    <dgm:pt modelId="{B30DE715-8301-BF49-887B-73F07575F562}" type="sibTrans" cxnId="{5CEEBE04-F639-9744-961C-57F8F70FAADB}">
      <dgm:prSet/>
      <dgm:spPr/>
      <dgm:t>
        <a:bodyPr/>
        <a:lstStyle/>
        <a:p>
          <a:endParaRPr lang="en-US"/>
        </a:p>
      </dgm:t>
    </dgm:pt>
    <dgm:pt modelId="{9E6EB3B6-9D38-8C4D-BF14-513E90558831}" type="pres">
      <dgm:prSet presAssocID="{DCFB0720-E05A-4BD5-97D7-ED46E9E5F20A}" presName="Name0" presStyleCnt="0">
        <dgm:presLayoutVars>
          <dgm:dir/>
          <dgm:animLvl val="lvl"/>
          <dgm:resizeHandles val="exact"/>
        </dgm:presLayoutVars>
      </dgm:prSet>
      <dgm:spPr/>
    </dgm:pt>
    <dgm:pt modelId="{8DDB837C-1769-D84B-A0F9-9D5B2E50AFD0}" type="pres">
      <dgm:prSet presAssocID="{921BD8AD-C5A6-49E8-9C36-63ACEDE376C5}" presName="composite" presStyleCnt="0"/>
      <dgm:spPr/>
    </dgm:pt>
    <dgm:pt modelId="{0A3C612C-D9C4-AE47-86FD-73BF6A0EABF3}" type="pres">
      <dgm:prSet presAssocID="{921BD8AD-C5A6-49E8-9C36-63ACEDE376C5}" presName="parTx" presStyleLbl="alignNode1" presStyleIdx="0" presStyleCnt="5">
        <dgm:presLayoutVars>
          <dgm:chMax val="0"/>
          <dgm:chPref val="0"/>
        </dgm:presLayoutVars>
      </dgm:prSet>
      <dgm:spPr/>
    </dgm:pt>
    <dgm:pt modelId="{4C30572D-7C0D-754A-BE58-7CB58CAB8201}" type="pres">
      <dgm:prSet presAssocID="{921BD8AD-C5A6-49E8-9C36-63ACEDE376C5}" presName="desTx" presStyleLbl="alignAccFollowNode1" presStyleIdx="0" presStyleCnt="5">
        <dgm:presLayoutVars/>
      </dgm:prSet>
      <dgm:spPr/>
    </dgm:pt>
    <dgm:pt modelId="{03AD7F62-68DA-A944-B7DE-2327D7A23881}" type="pres">
      <dgm:prSet presAssocID="{1D76D012-B4E3-40A1-AFAD-C1E00B40A1DD}" presName="space" presStyleCnt="0"/>
      <dgm:spPr/>
    </dgm:pt>
    <dgm:pt modelId="{D1FD458F-4993-EA40-BDF1-87B4D1FB5131}" type="pres">
      <dgm:prSet presAssocID="{DF9C74DF-2261-406F-81C5-F51D87B0D192}" presName="composite" presStyleCnt="0"/>
      <dgm:spPr/>
    </dgm:pt>
    <dgm:pt modelId="{953FA567-062A-014B-B9AD-4F0E2E6F612B}" type="pres">
      <dgm:prSet presAssocID="{DF9C74DF-2261-406F-81C5-F51D87B0D192}" presName="parTx" presStyleLbl="alignNode1" presStyleIdx="1" presStyleCnt="5">
        <dgm:presLayoutVars>
          <dgm:chMax val="0"/>
          <dgm:chPref val="0"/>
        </dgm:presLayoutVars>
      </dgm:prSet>
      <dgm:spPr/>
    </dgm:pt>
    <dgm:pt modelId="{E9906A9C-0F34-7346-AFFD-CBF56337A95F}" type="pres">
      <dgm:prSet presAssocID="{DF9C74DF-2261-406F-81C5-F51D87B0D192}" presName="desTx" presStyleLbl="alignAccFollowNode1" presStyleIdx="1" presStyleCnt="5">
        <dgm:presLayoutVars/>
      </dgm:prSet>
      <dgm:spPr/>
    </dgm:pt>
    <dgm:pt modelId="{64FC180D-0221-8547-BD16-1C7D2C3F7C4C}" type="pres">
      <dgm:prSet presAssocID="{564AB733-C8BA-47D9-8BAF-F3C05BAED79D}" presName="space" presStyleCnt="0"/>
      <dgm:spPr/>
    </dgm:pt>
    <dgm:pt modelId="{398D7073-66F1-8446-A998-4F5B7E2F6916}" type="pres">
      <dgm:prSet presAssocID="{A5F5A815-8019-4927-9B01-9D4FE2A9296E}" presName="composite" presStyleCnt="0"/>
      <dgm:spPr/>
    </dgm:pt>
    <dgm:pt modelId="{D2A30088-1B97-4A4D-A4C7-1B0026963E3E}" type="pres">
      <dgm:prSet presAssocID="{A5F5A815-8019-4927-9B01-9D4FE2A9296E}" presName="parTx" presStyleLbl="alignNode1" presStyleIdx="2" presStyleCnt="5">
        <dgm:presLayoutVars>
          <dgm:chMax val="0"/>
          <dgm:chPref val="0"/>
        </dgm:presLayoutVars>
      </dgm:prSet>
      <dgm:spPr/>
    </dgm:pt>
    <dgm:pt modelId="{EB5B496B-F0AD-4E47-9A50-B6D001068EC1}" type="pres">
      <dgm:prSet presAssocID="{A5F5A815-8019-4927-9B01-9D4FE2A9296E}" presName="desTx" presStyleLbl="alignAccFollowNode1" presStyleIdx="2" presStyleCnt="5">
        <dgm:presLayoutVars/>
      </dgm:prSet>
      <dgm:spPr/>
    </dgm:pt>
    <dgm:pt modelId="{0C709766-5E62-7949-99C3-95B862E3AAE2}" type="pres">
      <dgm:prSet presAssocID="{ECD7FF84-7CDD-4D6E-AB67-3D7144E1170A}" presName="space" presStyleCnt="0"/>
      <dgm:spPr/>
    </dgm:pt>
    <dgm:pt modelId="{2B5C2DFB-3952-1948-84AC-1A17FE422396}" type="pres">
      <dgm:prSet presAssocID="{225C86D7-5938-453C-A71F-B7B4D9245F78}" presName="composite" presStyleCnt="0"/>
      <dgm:spPr/>
    </dgm:pt>
    <dgm:pt modelId="{423C7493-457A-9746-B25F-2F3FAF13128D}" type="pres">
      <dgm:prSet presAssocID="{225C86D7-5938-453C-A71F-B7B4D9245F78}" presName="parTx" presStyleLbl="alignNode1" presStyleIdx="3" presStyleCnt="5">
        <dgm:presLayoutVars>
          <dgm:chMax val="0"/>
          <dgm:chPref val="0"/>
        </dgm:presLayoutVars>
      </dgm:prSet>
      <dgm:spPr/>
    </dgm:pt>
    <dgm:pt modelId="{0B6BA9D2-943B-064A-BCE6-B02715F7F8DB}" type="pres">
      <dgm:prSet presAssocID="{225C86D7-5938-453C-A71F-B7B4D9245F78}" presName="desTx" presStyleLbl="alignAccFollowNode1" presStyleIdx="3" presStyleCnt="5">
        <dgm:presLayoutVars/>
      </dgm:prSet>
      <dgm:spPr/>
    </dgm:pt>
    <dgm:pt modelId="{CBA87296-D1FC-994E-ACCB-BEA48AA2D09B}" type="pres">
      <dgm:prSet presAssocID="{0FBA03DE-4CBF-48EF-98F1-94CE98D12509}" presName="space" presStyleCnt="0"/>
      <dgm:spPr/>
    </dgm:pt>
    <dgm:pt modelId="{D07B51C3-EB9D-4D45-BA37-FB479A9820A5}" type="pres">
      <dgm:prSet presAssocID="{292609B8-845E-4AB7-8BEE-D963891A7E34}" presName="composite" presStyleCnt="0"/>
      <dgm:spPr/>
    </dgm:pt>
    <dgm:pt modelId="{C9A85672-B7E8-7D44-AFA3-18D52FBE6F5C}" type="pres">
      <dgm:prSet presAssocID="{292609B8-845E-4AB7-8BEE-D963891A7E34}" presName="parTx" presStyleLbl="alignNode1" presStyleIdx="4" presStyleCnt="5">
        <dgm:presLayoutVars>
          <dgm:chMax val="0"/>
          <dgm:chPref val="0"/>
        </dgm:presLayoutVars>
      </dgm:prSet>
      <dgm:spPr/>
    </dgm:pt>
    <dgm:pt modelId="{7C38D2F6-430A-774D-83FF-F2A07AE8FE7F}" type="pres">
      <dgm:prSet presAssocID="{292609B8-845E-4AB7-8BEE-D963891A7E34}" presName="desTx" presStyleLbl="alignAccFollowNode1" presStyleIdx="4" presStyleCnt="5">
        <dgm:presLayoutVars/>
      </dgm:prSet>
      <dgm:spPr/>
    </dgm:pt>
  </dgm:ptLst>
  <dgm:cxnLst>
    <dgm:cxn modelId="{5CEEBE04-F639-9744-961C-57F8F70FAADB}" srcId="{DF9C74DF-2261-406F-81C5-F51D87B0D192}" destId="{C396A51A-3A82-9F40-B1CA-0AA94F91E0F7}" srcOrd="1" destOrd="0" parTransId="{D72245EB-CF2D-B04D-90C5-3263BCF29773}" sibTransId="{B30DE715-8301-BF49-887B-73F07575F562}"/>
    <dgm:cxn modelId="{96097509-31A9-44C7-A4E8-34233CDC2CBF}" srcId="{140D32C7-7D5E-4476-97CD-C8BCD630029B}" destId="{DB2D8E58-90D2-42F9-8836-245D07FA82DE}" srcOrd="0" destOrd="0" parTransId="{CC154338-7FAD-46B8-8EAF-AAA9A50EA13D}" sibTransId="{3E368116-0538-41C5-B48D-92B8D46E022F}"/>
    <dgm:cxn modelId="{30DF400E-D2BE-1245-BE11-DE728AE596E2}" type="presOf" srcId="{0AE3C0FA-1226-4A38-924E-47A4B7ECC5F4}" destId="{E9906A9C-0F34-7346-AFFD-CBF56337A95F}" srcOrd="0" destOrd="1" presId="urn:microsoft.com/office/officeart/2016/7/layout/HorizontalActionList"/>
    <dgm:cxn modelId="{C9E9A815-EE84-654A-B73A-D8416D65A391}" type="presOf" srcId="{C396A51A-3A82-9F40-B1CA-0AA94F91E0F7}" destId="{E9906A9C-0F34-7346-AFFD-CBF56337A95F}" srcOrd="0" destOrd="2" presId="urn:microsoft.com/office/officeart/2016/7/layout/HorizontalActionList"/>
    <dgm:cxn modelId="{A4F43C1E-F43D-FA48-81D6-1C820DF40C6D}" type="presOf" srcId="{DF9C74DF-2261-406F-81C5-F51D87B0D192}" destId="{953FA567-062A-014B-B9AD-4F0E2E6F612B}" srcOrd="0" destOrd="0" presId="urn:microsoft.com/office/officeart/2016/7/layout/HorizontalActionList"/>
    <dgm:cxn modelId="{2C289528-07F7-AE49-B44C-315223C83656}" type="presOf" srcId="{140D32C7-7D5E-4476-97CD-C8BCD630029B}" destId="{4C30572D-7C0D-754A-BE58-7CB58CAB8201}" srcOrd="0" destOrd="0" presId="urn:microsoft.com/office/officeart/2016/7/layout/HorizontalActionList"/>
    <dgm:cxn modelId="{B20E8E36-4964-0B45-BDAE-3129472009B9}" type="presOf" srcId="{B1236DF0-3A21-4268-B016-B382AFC5C785}" destId="{4C30572D-7C0D-754A-BE58-7CB58CAB8201}" srcOrd="0" destOrd="2" presId="urn:microsoft.com/office/officeart/2016/7/layout/HorizontalActionList"/>
    <dgm:cxn modelId="{71DF693E-7178-334F-BA78-039179570425}" type="presOf" srcId="{7B0D6630-3ECD-4BC2-BF8C-11D95AEC45CF}" destId="{0B6BA9D2-943B-064A-BCE6-B02715F7F8DB}" srcOrd="0" destOrd="0" presId="urn:microsoft.com/office/officeart/2016/7/layout/HorizontalActionList"/>
    <dgm:cxn modelId="{58BEA93E-0E30-F642-B486-F43AE3EC24AF}" type="presOf" srcId="{E735E06C-F367-4750-8C77-A883427400E1}" destId="{7C38D2F6-430A-774D-83FF-F2A07AE8FE7F}" srcOrd="0" destOrd="0" presId="urn:microsoft.com/office/officeart/2016/7/layout/HorizontalActionList"/>
    <dgm:cxn modelId="{154DC43E-60C9-4A97-AA05-DF0508AE9685}" srcId="{424034E5-EBA6-4A32-B3B6-EC5BD90AB41E}" destId="{0AE3C0FA-1226-4A38-924E-47A4B7ECC5F4}" srcOrd="0" destOrd="0" parTransId="{1E2D4FFC-4F7E-4385-9824-B4198DCFB81F}" sibTransId="{838E0DFB-C269-47CD-8B69-3A0816960379}"/>
    <dgm:cxn modelId="{5B6AE745-A184-4156-9A1C-B37EEC51A877}" srcId="{DCFB0720-E05A-4BD5-97D7-ED46E9E5F20A}" destId="{921BD8AD-C5A6-49E8-9C36-63ACEDE376C5}" srcOrd="0" destOrd="0" parTransId="{32367751-FC10-41E1-8CBF-E788EA941727}" sibTransId="{1D76D012-B4E3-40A1-AFAD-C1E00B40A1DD}"/>
    <dgm:cxn modelId="{16A55B5C-26AC-49A7-B843-635647091A22}" srcId="{921BD8AD-C5A6-49E8-9C36-63ACEDE376C5}" destId="{140D32C7-7D5E-4476-97CD-C8BCD630029B}" srcOrd="0" destOrd="0" parTransId="{1403ED30-A293-45AF-B28E-561B8C7FF0FE}" sibTransId="{3EBAFCB1-4653-4888-B46A-6BFFAD3ABBCF}"/>
    <dgm:cxn modelId="{62B3636B-2BC2-B44A-B155-650201347519}" type="presOf" srcId="{292609B8-845E-4AB7-8BEE-D963891A7E34}" destId="{C9A85672-B7E8-7D44-AFA3-18D52FBE6F5C}" srcOrd="0" destOrd="0" presId="urn:microsoft.com/office/officeart/2016/7/layout/HorizontalActionList"/>
    <dgm:cxn modelId="{AE47B571-F3EF-4AE6-917F-D9535CD1C095}" srcId="{140D32C7-7D5E-4476-97CD-C8BCD630029B}" destId="{B1236DF0-3A21-4268-B016-B382AFC5C785}" srcOrd="1" destOrd="0" parTransId="{7FAD168E-C17C-42B9-A84C-F7DADBDF44EE}" sibTransId="{D7B4EE8A-5054-4FC0-BCB3-F1F31A688633}"/>
    <dgm:cxn modelId="{47351078-26D5-0E44-85C2-89F222A4F5D5}" type="presOf" srcId="{15BFD142-065C-4CCE-9D07-782E58D9066A}" destId="{E9906A9C-0F34-7346-AFFD-CBF56337A95F}" srcOrd="0" destOrd="3" presId="urn:microsoft.com/office/officeart/2016/7/layout/HorizontalActionList"/>
    <dgm:cxn modelId="{9F435079-8328-4442-8284-111EADBCB5DA}" srcId="{DCFB0720-E05A-4BD5-97D7-ED46E9E5F20A}" destId="{DF9C74DF-2261-406F-81C5-F51D87B0D192}" srcOrd="1" destOrd="0" parTransId="{1FEF5D58-B665-4604-844D-285BFC30F970}" sibTransId="{564AB733-C8BA-47D9-8BAF-F3C05BAED79D}"/>
    <dgm:cxn modelId="{E983AA7C-9E4F-4231-8259-D180690D7FBD}" srcId="{225C86D7-5938-453C-A71F-B7B4D9245F78}" destId="{7B0D6630-3ECD-4BC2-BF8C-11D95AEC45CF}" srcOrd="0" destOrd="0" parTransId="{4C2F39EA-8839-474F-AB0E-F5F67D4E9098}" sibTransId="{95878E5D-3F2D-425C-8117-EBBBE272CBD4}"/>
    <dgm:cxn modelId="{44DBF37C-5834-40B3-95AC-A739124A00F3}" srcId="{A5F5A815-8019-4927-9B01-9D4FE2A9296E}" destId="{214D1C64-1253-403C-A69A-EA9A18090DAE}" srcOrd="0" destOrd="0" parTransId="{720D18D3-1BAB-43AC-B382-CE7DBCBBDCB3}" sibTransId="{D5D0DD1B-68AF-4170-9BC2-EF8A7540BB4F}"/>
    <dgm:cxn modelId="{EA666681-5782-2449-A570-15FBBB7C5184}" type="presOf" srcId="{921BD8AD-C5A6-49E8-9C36-63ACEDE376C5}" destId="{0A3C612C-D9C4-AE47-86FD-73BF6A0EABF3}" srcOrd="0" destOrd="0" presId="urn:microsoft.com/office/officeart/2016/7/layout/HorizontalActionList"/>
    <dgm:cxn modelId="{C02CC28F-9215-4C78-A75B-236EE54F5CF5}" srcId="{DCFB0720-E05A-4BD5-97D7-ED46E9E5F20A}" destId="{A5F5A815-8019-4927-9B01-9D4FE2A9296E}" srcOrd="2" destOrd="0" parTransId="{5E5445BE-3605-493B-887E-38A095428A75}" sibTransId="{ECD7FF84-7CDD-4D6E-AB67-3D7144E1170A}"/>
    <dgm:cxn modelId="{9513DB99-2FFA-43C2-9B4F-CF0C24053C96}" srcId="{292609B8-845E-4AB7-8BEE-D963891A7E34}" destId="{E735E06C-F367-4750-8C77-A883427400E1}" srcOrd="0" destOrd="0" parTransId="{44E8E521-31A4-475B-B47E-72F3CEC87AD8}" sibTransId="{8313A844-3984-461A-BB99-0CFA66B80974}"/>
    <dgm:cxn modelId="{8E73849C-9E5B-794E-8C67-EC0FDA944A7F}" type="presOf" srcId="{A5F5A815-8019-4927-9B01-9D4FE2A9296E}" destId="{D2A30088-1B97-4A4D-A4C7-1B0026963E3E}" srcOrd="0" destOrd="0" presId="urn:microsoft.com/office/officeart/2016/7/layout/HorizontalActionList"/>
    <dgm:cxn modelId="{9C9F2E9F-FE96-431A-8379-E5159AC542DC}" srcId="{DF9C74DF-2261-406F-81C5-F51D87B0D192}" destId="{424034E5-EBA6-4A32-B3B6-EC5BD90AB41E}" srcOrd="0" destOrd="0" parTransId="{85A211C2-F1E4-43CD-9D78-F8E68378414A}" sibTransId="{8B0710FA-C828-4530-AB36-9A7B4E2AD362}"/>
    <dgm:cxn modelId="{7AFD52A2-4995-4085-BE0C-D2011180D266}" srcId="{DCFB0720-E05A-4BD5-97D7-ED46E9E5F20A}" destId="{225C86D7-5938-453C-A71F-B7B4D9245F78}" srcOrd="3" destOrd="0" parTransId="{C1FADC46-F260-4558-8976-FAD3FFD2044A}" sibTransId="{0FBA03DE-4CBF-48EF-98F1-94CE98D12509}"/>
    <dgm:cxn modelId="{C99EA6A6-77C3-4D36-AB33-4906C68BF01B}" srcId="{DCFB0720-E05A-4BD5-97D7-ED46E9E5F20A}" destId="{292609B8-845E-4AB7-8BEE-D963891A7E34}" srcOrd="4" destOrd="0" parTransId="{BE0330B4-26E8-4E2D-B3EC-089D8277C436}" sibTransId="{0DA07DAF-F629-457F-B92E-7B47D08C8329}"/>
    <dgm:cxn modelId="{53835AB0-00EC-4D41-BEC6-30F75D4B6753}" type="presOf" srcId="{424034E5-EBA6-4A32-B3B6-EC5BD90AB41E}" destId="{E9906A9C-0F34-7346-AFFD-CBF56337A95F}" srcOrd="0" destOrd="0" presId="urn:microsoft.com/office/officeart/2016/7/layout/HorizontalActionList"/>
    <dgm:cxn modelId="{660C22C0-EC9B-4649-BDEA-992F971CD671}" type="presOf" srcId="{214D1C64-1253-403C-A69A-EA9A18090DAE}" destId="{EB5B496B-F0AD-4E47-9A50-B6D001068EC1}" srcOrd="0" destOrd="0" presId="urn:microsoft.com/office/officeart/2016/7/layout/HorizontalActionList"/>
    <dgm:cxn modelId="{48DE6AC6-58E0-1942-9144-1990F0E548C1}" type="presOf" srcId="{225C86D7-5938-453C-A71F-B7B4D9245F78}" destId="{423C7493-457A-9746-B25F-2F3FAF13128D}" srcOrd="0" destOrd="0" presId="urn:microsoft.com/office/officeart/2016/7/layout/HorizontalActionList"/>
    <dgm:cxn modelId="{9532B3D7-5E73-E945-9798-68D6961344FC}" type="presOf" srcId="{DB2D8E58-90D2-42F9-8836-245D07FA82DE}" destId="{4C30572D-7C0D-754A-BE58-7CB58CAB8201}" srcOrd="0" destOrd="1" presId="urn:microsoft.com/office/officeart/2016/7/layout/HorizontalActionList"/>
    <dgm:cxn modelId="{EBA0ABED-D6FC-B64B-BA54-8B19A56A224B}" type="presOf" srcId="{DCFB0720-E05A-4BD5-97D7-ED46E9E5F20A}" destId="{9E6EB3B6-9D38-8C4D-BF14-513E90558831}" srcOrd="0" destOrd="0" presId="urn:microsoft.com/office/officeart/2016/7/layout/HorizontalActionList"/>
    <dgm:cxn modelId="{8D20B0FF-7F3F-4561-A300-11CBBAB9FEDA}" srcId="{C396A51A-3A82-9F40-B1CA-0AA94F91E0F7}" destId="{15BFD142-065C-4CCE-9D07-782E58D9066A}" srcOrd="0" destOrd="0" parTransId="{864D3985-4378-4D10-A9DA-039ACB58BB8C}" sibTransId="{0E0060C2-F783-43CF-881A-B74F58B1FF73}"/>
    <dgm:cxn modelId="{BC328A91-3830-974E-A2EF-DF7681D5A858}" type="presParOf" srcId="{9E6EB3B6-9D38-8C4D-BF14-513E90558831}" destId="{8DDB837C-1769-D84B-A0F9-9D5B2E50AFD0}" srcOrd="0" destOrd="0" presId="urn:microsoft.com/office/officeart/2016/7/layout/HorizontalActionList"/>
    <dgm:cxn modelId="{AD0A4BD8-F7DC-2C46-9085-198E700875F2}" type="presParOf" srcId="{8DDB837C-1769-D84B-A0F9-9D5B2E50AFD0}" destId="{0A3C612C-D9C4-AE47-86FD-73BF6A0EABF3}" srcOrd="0" destOrd="0" presId="urn:microsoft.com/office/officeart/2016/7/layout/HorizontalActionList"/>
    <dgm:cxn modelId="{3AE24D15-99A9-1544-B926-283879583467}" type="presParOf" srcId="{8DDB837C-1769-D84B-A0F9-9D5B2E50AFD0}" destId="{4C30572D-7C0D-754A-BE58-7CB58CAB8201}" srcOrd="1" destOrd="0" presId="urn:microsoft.com/office/officeart/2016/7/layout/HorizontalActionList"/>
    <dgm:cxn modelId="{42943A03-DCC7-844B-94FE-F4FA4B57D187}" type="presParOf" srcId="{9E6EB3B6-9D38-8C4D-BF14-513E90558831}" destId="{03AD7F62-68DA-A944-B7DE-2327D7A23881}" srcOrd="1" destOrd="0" presId="urn:microsoft.com/office/officeart/2016/7/layout/HorizontalActionList"/>
    <dgm:cxn modelId="{20FFBC3E-F23C-3E42-9F6D-B8043443E111}" type="presParOf" srcId="{9E6EB3B6-9D38-8C4D-BF14-513E90558831}" destId="{D1FD458F-4993-EA40-BDF1-87B4D1FB5131}" srcOrd="2" destOrd="0" presId="urn:microsoft.com/office/officeart/2016/7/layout/HorizontalActionList"/>
    <dgm:cxn modelId="{A11381B0-22E1-FC43-8BA0-1F3F8C7E61A3}" type="presParOf" srcId="{D1FD458F-4993-EA40-BDF1-87B4D1FB5131}" destId="{953FA567-062A-014B-B9AD-4F0E2E6F612B}" srcOrd="0" destOrd="0" presId="urn:microsoft.com/office/officeart/2016/7/layout/HorizontalActionList"/>
    <dgm:cxn modelId="{A4E1C2EE-D8E7-6E42-B468-CE4A22E69327}" type="presParOf" srcId="{D1FD458F-4993-EA40-BDF1-87B4D1FB5131}" destId="{E9906A9C-0F34-7346-AFFD-CBF56337A95F}" srcOrd="1" destOrd="0" presId="urn:microsoft.com/office/officeart/2016/7/layout/HorizontalActionList"/>
    <dgm:cxn modelId="{24DB0980-4E49-7748-B6EA-ADFEDA001E45}" type="presParOf" srcId="{9E6EB3B6-9D38-8C4D-BF14-513E90558831}" destId="{64FC180D-0221-8547-BD16-1C7D2C3F7C4C}" srcOrd="3" destOrd="0" presId="urn:microsoft.com/office/officeart/2016/7/layout/HorizontalActionList"/>
    <dgm:cxn modelId="{61AD10E7-C04C-C541-8FD8-A8BA621646A0}" type="presParOf" srcId="{9E6EB3B6-9D38-8C4D-BF14-513E90558831}" destId="{398D7073-66F1-8446-A998-4F5B7E2F6916}" srcOrd="4" destOrd="0" presId="urn:microsoft.com/office/officeart/2016/7/layout/HorizontalActionList"/>
    <dgm:cxn modelId="{9EA41A94-A5D6-3643-9C08-49B26448064B}" type="presParOf" srcId="{398D7073-66F1-8446-A998-4F5B7E2F6916}" destId="{D2A30088-1B97-4A4D-A4C7-1B0026963E3E}" srcOrd="0" destOrd="0" presId="urn:microsoft.com/office/officeart/2016/7/layout/HorizontalActionList"/>
    <dgm:cxn modelId="{FBB3B214-D37C-5B4D-9421-A055D539D613}" type="presParOf" srcId="{398D7073-66F1-8446-A998-4F5B7E2F6916}" destId="{EB5B496B-F0AD-4E47-9A50-B6D001068EC1}" srcOrd="1" destOrd="0" presId="urn:microsoft.com/office/officeart/2016/7/layout/HorizontalActionList"/>
    <dgm:cxn modelId="{511377B3-9A03-3948-BC97-DF475BC65A9D}" type="presParOf" srcId="{9E6EB3B6-9D38-8C4D-BF14-513E90558831}" destId="{0C709766-5E62-7949-99C3-95B862E3AAE2}" srcOrd="5" destOrd="0" presId="urn:microsoft.com/office/officeart/2016/7/layout/HorizontalActionList"/>
    <dgm:cxn modelId="{E9E0C8FF-2E8E-5343-AF7C-86AFA6E8A399}" type="presParOf" srcId="{9E6EB3B6-9D38-8C4D-BF14-513E90558831}" destId="{2B5C2DFB-3952-1948-84AC-1A17FE422396}" srcOrd="6" destOrd="0" presId="urn:microsoft.com/office/officeart/2016/7/layout/HorizontalActionList"/>
    <dgm:cxn modelId="{7AD1E9F6-C61C-CA47-974B-D5826D677D05}" type="presParOf" srcId="{2B5C2DFB-3952-1948-84AC-1A17FE422396}" destId="{423C7493-457A-9746-B25F-2F3FAF13128D}" srcOrd="0" destOrd="0" presId="urn:microsoft.com/office/officeart/2016/7/layout/HorizontalActionList"/>
    <dgm:cxn modelId="{C5D9293A-B826-114F-ABC6-A668A0C6431B}" type="presParOf" srcId="{2B5C2DFB-3952-1948-84AC-1A17FE422396}" destId="{0B6BA9D2-943B-064A-BCE6-B02715F7F8DB}" srcOrd="1" destOrd="0" presId="urn:microsoft.com/office/officeart/2016/7/layout/HorizontalActionList"/>
    <dgm:cxn modelId="{2B83E956-76D9-0B4D-B7E4-0F1D73BB7B44}" type="presParOf" srcId="{9E6EB3B6-9D38-8C4D-BF14-513E90558831}" destId="{CBA87296-D1FC-994E-ACCB-BEA48AA2D09B}" srcOrd="7" destOrd="0" presId="urn:microsoft.com/office/officeart/2016/7/layout/HorizontalActionList"/>
    <dgm:cxn modelId="{25D29A56-BBC5-6044-B496-62B41B46A369}" type="presParOf" srcId="{9E6EB3B6-9D38-8C4D-BF14-513E90558831}" destId="{D07B51C3-EB9D-4D45-BA37-FB479A9820A5}" srcOrd="8" destOrd="0" presId="urn:microsoft.com/office/officeart/2016/7/layout/HorizontalActionList"/>
    <dgm:cxn modelId="{03EF8609-FC0B-7A4D-88C6-BE05505F6BAC}" type="presParOf" srcId="{D07B51C3-EB9D-4D45-BA37-FB479A9820A5}" destId="{C9A85672-B7E8-7D44-AFA3-18D52FBE6F5C}" srcOrd="0" destOrd="0" presId="urn:microsoft.com/office/officeart/2016/7/layout/HorizontalActionList"/>
    <dgm:cxn modelId="{F0430716-0745-1A4E-8108-0CB820B622EA}" type="presParOf" srcId="{D07B51C3-EB9D-4D45-BA37-FB479A9820A5}" destId="{7C38D2F6-430A-774D-83FF-F2A07AE8FE7F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F15DDD-AB1F-49F7-83BE-CA83D7FDCFE2}" type="doc">
      <dgm:prSet loTypeId="urn:microsoft.com/office/officeart/2016/7/layout/ChevronBlock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4B4EE4-C2D1-4AA1-BB8C-1A0AB0861FF3}">
      <dgm:prSet custT="1"/>
      <dgm:spPr/>
      <dgm:t>
        <a:bodyPr/>
        <a:lstStyle/>
        <a:p>
          <a:r>
            <a:rPr lang="en-US" sz="2400"/>
            <a:t>End</a:t>
          </a:r>
          <a:endParaRPr lang="en-US" sz="2400" dirty="0"/>
        </a:p>
      </dgm:t>
    </dgm:pt>
    <dgm:pt modelId="{3971DCA7-78E2-47B4-B36A-CC4CBA004418}" type="parTrans" cxnId="{09DF832B-B330-439A-91DD-55B6E1E147B7}">
      <dgm:prSet/>
      <dgm:spPr/>
      <dgm:t>
        <a:bodyPr/>
        <a:lstStyle/>
        <a:p>
          <a:endParaRPr lang="en-US"/>
        </a:p>
      </dgm:t>
    </dgm:pt>
    <dgm:pt modelId="{419D2D77-1E95-450C-A9F0-6F47AA01D036}" type="sibTrans" cxnId="{09DF832B-B330-439A-91DD-55B6E1E147B7}">
      <dgm:prSet/>
      <dgm:spPr/>
      <dgm:t>
        <a:bodyPr/>
        <a:lstStyle/>
        <a:p>
          <a:endParaRPr lang="en-US"/>
        </a:p>
      </dgm:t>
    </dgm:pt>
    <dgm:pt modelId="{5B0C8EE8-13BC-45A2-9F74-E496F38480D2}">
      <dgm:prSet custT="1"/>
      <dgm:spPr/>
      <dgm:t>
        <a:bodyPr/>
        <a:lstStyle/>
        <a:p>
          <a:r>
            <a:rPr lang="en-US" sz="1600"/>
            <a:t>Discontinue single-use plastics for county events</a:t>
          </a:r>
          <a:endParaRPr lang="en-US" sz="1600" dirty="0"/>
        </a:p>
      </dgm:t>
    </dgm:pt>
    <dgm:pt modelId="{1AC80387-F6B2-4897-9984-FD1C69D8860E}" type="parTrans" cxnId="{BCE558A0-9C98-458F-8C3B-E7D4BC947BB4}">
      <dgm:prSet/>
      <dgm:spPr/>
      <dgm:t>
        <a:bodyPr/>
        <a:lstStyle/>
        <a:p>
          <a:endParaRPr lang="en-US"/>
        </a:p>
      </dgm:t>
    </dgm:pt>
    <dgm:pt modelId="{716CC961-CE58-44C1-BF2E-F451BB414BF3}" type="sibTrans" cxnId="{BCE558A0-9C98-458F-8C3B-E7D4BC947BB4}">
      <dgm:prSet/>
      <dgm:spPr/>
      <dgm:t>
        <a:bodyPr/>
        <a:lstStyle/>
        <a:p>
          <a:endParaRPr lang="en-US"/>
        </a:p>
      </dgm:t>
    </dgm:pt>
    <dgm:pt modelId="{45E87135-AC71-465E-B4B6-8C8C873C9470}">
      <dgm:prSet custT="1"/>
      <dgm:spPr/>
      <dgm:t>
        <a:bodyPr/>
        <a:lstStyle/>
        <a:p>
          <a:r>
            <a:rPr lang="en-US" sz="1600"/>
            <a:t>Include a ban on single-use water bottles</a:t>
          </a:r>
          <a:endParaRPr lang="en-US" sz="1600" dirty="0"/>
        </a:p>
      </dgm:t>
    </dgm:pt>
    <dgm:pt modelId="{F9A0BC32-0A3C-430E-ADDF-727F5447A773}" type="parTrans" cxnId="{4843203D-5CE2-430E-88F4-FB6667A1D6E1}">
      <dgm:prSet/>
      <dgm:spPr/>
      <dgm:t>
        <a:bodyPr/>
        <a:lstStyle/>
        <a:p>
          <a:endParaRPr lang="en-US"/>
        </a:p>
      </dgm:t>
    </dgm:pt>
    <dgm:pt modelId="{D3AFF994-806F-4568-BFDE-32C58CD69DCF}" type="sibTrans" cxnId="{4843203D-5CE2-430E-88F4-FB6667A1D6E1}">
      <dgm:prSet/>
      <dgm:spPr/>
      <dgm:t>
        <a:bodyPr/>
        <a:lstStyle/>
        <a:p>
          <a:endParaRPr lang="en-US"/>
        </a:p>
      </dgm:t>
    </dgm:pt>
    <dgm:pt modelId="{864FE56C-A0F1-41EE-BA2A-8639F820879F}">
      <dgm:prSet custT="1"/>
      <dgm:spPr/>
      <dgm:t>
        <a:bodyPr/>
        <a:lstStyle/>
        <a:p>
          <a:r>
            <a:rPr lang="en-US" sz="2400"/>
            <a:t>Ensure</a:t>
          </a:r>
          <a:endParaRPr lang="en-US" sz="2400" dirty="0"/>
        </a:p>
      </dgm:t>
    </dgm:pt>
    <dgm:pt modelId="{20A12723-ACEE-4CC7-99F5-E969AC956583}" type="parTrans" cxnId="{1771D470-BC6D-4AA0-95A8-B0EA27148797}">
      <dgm:prSet/>
      <dgm:spPr/>
      <dgm:t>
        <a:bodyPr/>
        <a:lstStyle/>
        <a:p>
          <a:endParaRPr lang="en-US"/>
        </a:p>
      </dgm:t>
    </dgm:pt>
    <dgm:pt modelId="{1FEE0DBC-D723-4C31-A50B-83F4CFB2CF62}" type="sibTrans" cxnId="{1771D470-BC6D-4AA0-95A8-B0EA27148797}">
      <dgm:prSet/>
      <dgm:spPr/>
      <dgm:t>
        <a:bodyPr/>
        <a:lstStyle/>
        <a:p>
          <a:endParaRPr lang="en-US"/>
        </a:p>
      </dgm:t>
    </dgm:pt>
    <dgm:pt modelId="{0AABA631-C9A3-491F-AA12-0C4C972BD520}">
      <dgm:prSet custT="1"/>
      <dgm:spPr/>
      <dgm:t>
        <a:bodyPr/>
        <a:lstStyle/>
        <a:p>
          <a:r>
            <a:rPr lang="en-US" sz="1600"/>
            <a:t>Ensure adequate recycling and trash systems in place at all county facilities </a:t>
          </a:r>
          <a:endParaRPr lang="en-US" sz="1600" dirty="0"/>
        </a:p>
      </dgm:t>
    </dgm:pt>
    <dgm:pt modelId="{0E032935-38D3-48EB-90EC-CAD6A2745BB3}" type="parTrans" cxnId="{7E86D49E-9113-4442-A1DE-36A49A01A8DC}">
      <dgm:prSet/>
      <dgm:spPr/>
      <dgm:t>
        <a:bodyPr/>
        <a:lstStyle/>
        <a:p>
          <a:endParaRPr lang="en-US"/>
        </a:p>
      </dgm:t>
    </dgm:pt>
    <dgm:pt modelId="{D9AAAB90-7AD6-41D6-92D6-B8E2ED03FAA5}" type="sibTrans" cxnId="{7E86D49E-9113-4442-A1DE-36A49A01A8DC}">
      <dgm:prSet/>
      <dgm:spPr/>
      <dgm:t>
        <a:bodyPr/>
        <a:lstStyle/>
        <a:p>
          <a:endParaRPr lang="en-US"/>
        </a:p>
      </dgm:t>
    </dgm:pt>
    <dgm:pt modelId="{6AEFFECB-3768-4EA2-BB31-76AB96895A41}">
      <dgm:prSet custT="1"/>
      <dgm:spPr/>
      <dgm:t>
        <a:bodyPr/>
        <a:lstStyle/>
        <a:p>
          <a:r>
            <a:rPr lang="en-US" sz="2400"/>
            <a:t>Install</a:t>
          </a:r>
          <a:endParaRPr lang="en-US" sz="2400" dirty="0"/>
        </a:p>
      </dgm:t>
    </dgm:pt>
    <dgm:pt modelId="{D51481D9-5F87-435A-841D-4A66447D9032}" type="parTrans" cxnId="{60383086-B5FB-4663-B704-6CD08A7BD119}">
      <dgm:prSet/>
      <dgm:spPr/>
      <dgm:t>
        <a:bodyPr/>
        <a:lstStyle/>
        <a:p>
          <a:endParaRPr lang="en-US"/>
        </a:p>
      </dgm:t>
    </dgm:pt>
    <dgm:pt modelId="{444AA1F2-8D9E-4D05-A972-EA87685CF454}" type="sibTrans" cxnId="{60383086-B5FB-4663-B704-6CD08A7BD119}">
      <dgm:prSet/>
      <dgm:spPr/>
      <dgm:t>
        <a:bodyPr/>
        <a:lstStyle/>
        <a:p>
          <a:endParaRPr lang="en-US"/>
        </a:p>
      </dgm:t>
    </dgm:pt>
    <dgm:pt modelId="{B9B8CFE7-EEB9-4E81-8919-15006A0B867F}">
      <dgm:prSet custT="1"/>
      <dgm:spPr/>
      <dgm:t>
        <a:bodyPr/>
        <a:lstStyle/>
        <a:p>
          <a:r>
            <a:rPr lang="en-US" sz="1600"/>
            <a:t>Install water bottle filling stations in government buildings</a:t>
          </a:r>
          <a:endParaRPr lang="en-US" sz="1600" dirty="0"/>
        </a:p>
      </dgm:t>
    </dgm:pt>
    <dgm:pt modelId="{6C4AD08E-5721-4177-A474-89547A1D4D84}" type="parTrans" cxnId="{288FBA6A-73BD-4CFA-BF87-22D15B337EAF}">
      <dgm:prSet/>
      <dgm:spPr/>
      <dgm:t>
        <a:bodyPr/>
        <a:lstStyle/>
        <a:p>
          <a:endParaRPr lang="en-US"/>
        </a:p>
      </dgm:t>
    </dgm:pt>
    <dgm:pt modelId="{085606A7-23A6-4B4A-A557-B3F05ED2D3D4}" type="sibTrans" cxnId="{288FBA6A-73BD-4CFA-BF87-22D15B337EAF}">
      <dgm:prSet/>
      <dgm:spPr/>
      <dgm:t>
        <a:bodyPr/>
        <a:lstStyle/>
        <a:p>
          <a:endParaRPr lang="en-US"/>
        </a:p>
      </dgm:t>
    </dgm:pt>
    <dgm:pt modelId="{058A9278-97E5-46C0-86A4-D2C84B090583}">
      <dgm:prSet custT="1"/>
      <dgm:spPr/>
      <dgm:t>
        <a:bodyPr/>
        <a:lstStyle/>
        <a:p>
          <a:r>
            <a:rPr lang="en-US" sz="2400"/>
            <a:t>Review</a:t>
          </a:r>
          <a:endParaRPr lang="en-US" sz="2400" dirty="0"/>
        </a:p>
      </dgm:t>
    </dgm:pt>
    <dgm:pt modelId="{75534953-7A80-45F8-B2F0-86C5CE033ECF}" type="parTrans" cxnId="{F3C81A79-8C37-4C7F-9727-877ACA21688D}">
      <dgm:prSet/>
      <dgm:spPr/>
      <dgm:t>
        <a:bodyPr/>
        <a:lstStyle/>
        <a:p>
          <a:endParaRPr lang="en-US"/>
        </a:p>
      </dgm:t>
    </dgm:pt>
    <dgm:pt modelId="{1B21452E-0B26-46C0-89AC-0B036C5985B7}" type="sibTrans" cxnId="{F3C81A79-8C37-4C7F-9727-877ACA21688D}">
      <dgm:prSet/>
      <dgm:spPr/>
      <dgm:t>
        <a:bodyPr/>
        <a:lstStyle/>
        <a:p>
          <a:endParaRPr lang="en-US"/>
        </a:p>
      </dgm:t>
    </dgm:pt>
    <dgm:pt modelId="{D7D90FE2-BF03-44FA-B1D3-BF46CC93EA26}">
      <dgm:prSet custT="1"/>
      <dgm:spPr/>
      <dgm:t>
        <a:bodyPr/>
        <a:lstStyle/>
        <a:p>
          <a:r>
            <a:rPr lang="en-US" sz="1600"/>
            <a:t>Review development plans for waste system adequacy </a:t>
          </a:r>
          <a:endParaRPr lang="en-US" sz="1600" dirty="0"/>
        </a:p>
      </dgm:t>
    </dgm:pt>
    <dgm:pt modelId="{164069DC-E533-48D6-B2FB-60AA369FF3A7}" type="parTrans" cxnId="{791A51AE-C066-4FE3-9EE5-F55A15DA495E}">
      <dgm:prSet/>
      <dgm:spPr/>
      <dgm:t>
        <a:bodyPr/>
        <a:lstStyle/>
        <a:p>
          <a:endParaRPr lang="en-US"/>
        </a:p>
      </dgm:t>
    </dgm:pt>
    <dgm:pt modelId="{5219958E-ECD0-4B57-82CC-BBAF48EA0B1D}" type="sibTrans" cxnId="{791A51AE-C066-4FE3-9EE5-F55A15DA495E}">
      <dgm:prSet/>
      <dgm:spPr/>
      <dgm:t>
        <a:bodyPr/>
        <a:lstStyle/>
        <a:p>
          <a:endParaRPr lang="en-US"/>
        </a:p>
      </dgm:t>
    </dgm:pt>
    <dgm:pt modelId="{146B7078-6885-4AAC-9DB6-D2DA0A15EEE8}">
      <dgm:prSet custT="1"/>
      <dgm:spPr/>
      <dgm:t>
        <a:bodyPr/>
        <a:lstStyle/>
        <a:p>
          <a:r>
            <a:rPr lang="en-US" sz="2400"/>
            <a:t>Support</a:t>
          </a:r>
          <a:endParaRPr lang="en-US" sz="2400" dirty="0"/>
        </a:p>
      </dgm:t>
    </dgm:pt>
    <dgm:pt modelId="{DE4D34AD-50F2-44CD-86C8-7066AFC959EA}" type="parTrans" cxnId="{50452FDC-125D-410B-ADC1-B13778FE0B35}">
      <dgm:prSet/>
      <dgm:spPr/>
      <dgm:t>
        <a:bodyPr/>
        <a:lstStyle/>
        <a:p>
          <a:endParaRPr lang="en-US"/>
        </a:p>
      </dgm:t>
    </dgm:pt>
    <dgm:pt modelId="{451F73D0-357C-4598-8685-19A0E5FC1B22}" type="sibTrans" cxnId="{50452FDC-125D-410B-ADC1-B13778FE0B35}">
      <dgm:prSet/>
      <dgm:spPr/>
      <dgm:t>
        <a:bodyPr/>
        <a:lstStyle/>
        <a:p>
          <a:endParaRPr lang="en-US"/>
        </a:p>
      </dgm:t>
    </dgm:pt>
    <dgm:pt modelId="{756E1A80-452A-4605-8DAD-699EB624D99E}">
      <dgm:prSet custT="1"/>
      <dgm:spPr/>
      <dgm:t>
        <a:bodyPr/>
        <a:lstStyle/>
        <a:p>
          <a:r>
            <a:rPr lang="en-US" sz="1600"/>
            <a:t>Coordinate/ Support Cover Your Load week</a:t>
          </a:r>
          <a:endParaRPr lang="en-US" sz="1600" dirty="0"/>
        </a:p>
      </dgm:t>
    </dgm:pt>
    <dgm:pt modelId="{A6DC6BCF-6967-475C-AE88-2C2F2D806033}" type="parTrans" cxnId="{B68C5C58-7530-4B13-A7AB-AF77417F8EBD}">
      <dgm:prSet/>
      <dgm:spPr/>
      <dgm:t>
        <a:bodyPr/>
        <a:lstStyle/>
        <a:p>
          <a:endParaRPr lang="en-US"/>
        </a:p>
      </dgm:t>
    </dgm:pt>
    <dgm:pt modelId="{ACB961D3-002D-43F3-B1FC-158681931170}" type="sibTrans" cxnId="{B68C5C58-7530-4B13-A7AB-AF77417F8EBD}">
      <dgm:prSet/>
      <dgm:spPr/>
      <dgm:t>
        <a:bodyPr/>
        <a:lstStyle/>
        <a:p>
          <a:endParaRPr lang="en-US"/>
        </a:p>
      </dgm:t>
    </dgm:pt>
    <dgm:pt modelId="{63366C71-389C-482A-AC6B-144345B5EDC5}">
      <dgm:prSet custT="1"/>
      <dgm:spPr/>
      <dgm:t>
        <a:bodyPr/>
        <a:lstStyle/>
        <a:p>
          <a:r>
            <a:rPr lang="en-US" sz="2400"/>
            <a:t>Sponsor</a:t>
          </a:r>
          <a:endParaRPr lang="en-US" sz="2400" dirty="0"/>
        </a:p>
      </dgm:t>
    </dgm:pt>
    <dgm:pt modelId="{7B907149-D2EB-4848-A049-D1782A17F18E}" type="parTrans" cxnId="{22324B20-424A-4DA1-BB75-68D07519140F}">
      <dgm:prSet/>
      <dgm:spPr/>
      <dgm:t>
        <a:bodyPr/>
        <a:lstStyle/>
        <a:p>
          <a:endParaRPr lang="en-US"/>
        </a:p>
      </dgm:t>
    </dgm:pt>
    <dgm:pt modelId="{FB687095-BDAB-465E-8831-A8ED2D5F9460}" type="sibTrans" cxnId="{22324B20-424A-4DA1-BB75-68D07519140F}">
      <dgm:prSet/>
      <dgm:spPr/>
      <dgm:t>
        <a:bodyPr/>
        <a:lstStyle/>
        <a:p>
          <a:endParaRPr lang="en-US"/>
        </a:p>
      </dgm:t>
    </dgm:pt>
    <dgm:pt modelId="{53C6E613-4674-4A1B-BFF9-42DA9EE39576}">
      <dgm:prSet custT="1"/>
      <dgm:spPr/>
      <dgm:t>
        <a:bodyPr/>
        <a:lstStyle/>
        <a:p>
          <a:r>
            <a:rPr lang="en-US" sz="1600"/>
            <a:t>Sponsor regular free disposal days (“Dumpster Days”)</a:t>
          </a:r>
          <a:endParaRPr lang="en-US" sz="1600" dirty="0"/>
        </a:p>
      </dgm:t>
    </dgm:pt>
    <dgm:pt modelId="{80F0A5A1-771F-4EBC-8F56-70F5410E32AE}" type="parTrans" cxnId="{52FBBD73-7BFD-49F4-AAD2-7169AA1316E9}">
      <dgm:prSet/>
      <dgm:spPr/>
      <dgm:t>
        <a:bodyPr/>
        <a:lstStyle/>
        <a:p>
          <a:endParaRPr lang="en-US"/>
        </a:p>
      </dgm:t>
    </dgm:pt>
    <dgm:pt modelId="{CC148143-9577-4B48-8E6C-39C03593E7F3}" type="sibTrans" cxnId="{52FBBD73-7BFD-49F4-AAD2-7169AA1316E9}">
      <dgm:prSet/>
      <dgm:spPr/>
      <dgm:t>
        <a:bodyPr/>
        <a:lstStyle/>
        <a:p>
          <a:endParaRPr lang="en-US"/>
        </a:p>
      </dgm:t>
    </dgm:pt>
    <dgm:pt modelId="{9D562AD2-4B88-CD4E-938D-EDD035280AF3}" type="pres">
      <dgm:prSet presAssocID="{3AF15DDD-AB1F-49F7-83BE-CA83D7FDCFE2}" presName="Name0" presStyleCnt="0">
        <dgm:presLayoutVars>
          <dgm:dir/>
          <dgm:animLvl val="lvl"/>
          <dgm:resizeHandles val="exact"/>
        </dgm:presLayoutVars>
      </dgm:prSet>
      <dgm:spPr/>
    </dgm:pt>
    <dgm:pt modelId="{8108BA0C-0582-5D49-B0FA-0B014A8E6AE5}" type="pres">
      <dgm:prSet presAssocID="{704B4EE4-C2D1-4AA1-BB8C-1A0AB0861FF3}" presName="composite" presStyleCnt="0"/>
      <dgm:spPr/>
    </dgm:pt>
    <dgm:pt modelId="{015E919A-DA98-5C4D-B2F5-8BFF4C239C15}" type="pres">
      <dgm:prSet presAssocID="{704B4EE4-C2D1-4AA1-BB8C-1A0AB0861FF3}" presName="parTx" presStyleLbl="alignNode1" presStyleIdx="0" presStyleCnt="6" custLinFactNeighborX="-30936" custLinFactNeighborY="-1234">
        <dgm:presLayoutVars>
          <dgm:chMax val="0"/>
          <dgm:chPref val="0"/>
        </dgm:presLayoutVars>
      </dgm:prSet>
      <dgm:spPr/>
    </dgm:pt>
    <dgm:pt modelId="{27E9ABC0-B4A1-AC41-9A7A-12344071220E}" type="pres">
      <dgm:prSet presAssocID="{704B4EE4-C2D1-4AA1-BB8C-1A0AB0861FF3}" presName="desTx" presStyleLbl="alignAccFollowNode1" presStyleIdx="0" presStyleCnt="6">
        <dgm:presLayoutVars/>
      </dgm:prSet>
      <dgm:spPr/>
    </dgm:pt>
    <dgm:pt modelId="{427B7DA4-6ADA-314E-AED6-1CA48C14726D}" type="pres">
      <dgm:prSet presAssocID="{419D2D77-1E95-450C-A9F0-6F47AA01D036}" presName="space" presStyleCnt="0"/>
      <dgm:spPr/>
    </dgm:pt>
    <dgm:pt modelId="{F0BE86C7-0A43-6445-AAF4-08C9712B1DD1}" type="pres">
      <dgm:prSet presAssocID="{864FE56C-A0F1-41EE-BA2A-8639F820879F}" presName="composite" presStyleCnt="0"/>
      <dgm:spPr/>
    </dgm:pt>
    <dgm:pt modelId="{D88840B9-CA2A-7749-9FFB-8F493EE75D72}" type="pres">
      <dgm:prSet presAssocID="{864FE56C-A0F1-41EE-BA2A-8639F820879F}" presName="parTx" presStyleLbl="alignNode1" presStyleIdx="1" presStyleCnt="6">
        <dgm:presLayoutVars>
          <dgm:chMax val="0"/>
          <dgm:chPref val="0"/>
        </dgm:presLayoutVars>
      </dgm:prSet>
      <dgm:spPr/>
    </dgm:pt>
    <dgm:pt modelId="{E6FA37C6-7BB4-3344-8ED4-724919A0A961}" type="pres">
      <dgm:prSet presAssocID="{864FE56C-A0F1-41EE-BA2A-8639F820879F}" presName="desTx" presStyleLbl="alignAccFollowNode1" presStyleIdx="1" presStyleCnt="6">
        <dgm:presLayoutVars/>
      </dgm:prSet>
      <dgm:spPr/>
    </dgm:pt>
    <dgm:pt modelId="{BFD43A23-8464-5947-B78E-60C2E7E52180}" type="pres">
      <dgm:prSet presAssocID="{1FEE0DBC-D723-4C31-A50B-83F4CFB2CF62}" presName="space" presStyleCnt="0"/>
      <dgm:spPr/>
    </dgm:pt>
    <dgm:pt modelId="{41CD409D-1EEF-1F48-B7AB-FC9C0B879C6A}" type="pres">
      <dgm:prSet presAssocID="{6AEFFECB-3768-4EA2-BB31-76AB96895A41}" presName="composite" presStyleCnt="0"/>
      <dgm:spPr/>
    </dgm:pt>
    <dgm:pt modelId="{CA407E25-0B80-A547-9FB1-5D88CB827E0A}" type="pres">
      <dgm:prSet presAssocID="{6AEFFECB-3768-4EA2-BB31-76AB96895A41}" presName="parTx" presStyleLbl="alignNode1" presStyleIdx="2" presStyleCnt="6">
        <dgm:presLayoutVars>
          <dgm:chMax val="0"/>
          <dgm:chPref val="0"/>
        </dgm:presLayoutVars>
      </dgm:prSet>
      <dgm:spPr/>
    </dgm:pt>
    <dgm:pt modelId="{87B5BA1A-7D80-3044-8FF7-C97030940F7D}" type="pres">
      <dgm:prSet presAssocID="{6AEFFECB-3768-4EA2-BB31-76AB96895A41}" presName="desTx" presStyleLbl="alignAccFollowNode1" presStyleIdx="2" presStyleCnt="6">
        <dgm:presLayoutVars/>
      </dgm:prSet>
      <dgm:spPr/>
    </dgm:pt>
    <dgm:pt modelId="{9C172315-FCF7-D14B-94F8-F70725E0E7EB}" type="pres">
      <dgm:prSet presAssocID="{444AA1F2-8D9E-4D05-A972-EA87685CF454}" presName="space" presStyleCnt="0"/>
      <dgm:spPr/>
    </dgm:pt>
    <dgm:pt modelId="{5E82A195-95E4-674A-898F-0C7F3F3A5707}" type="pres">
      <dgm:prSet presAssocID="{058A9278-97E5-46C0-86A4-D2C84B090583}" presName="composite" presStyleCnt="0"/>
      <dgm:spPr/>
    </dgm:pt>
    <dgm:pt modelId="{188016B4-0394-124A-850A-999E2B2E0522}" type="pres">
      <dgm:prSet presAssocID="{058A9278-97E5-46C0-86A4-D2C84B090583}" presName="parTx" presStyleLbl="alignNode1" presStyleIdx="3" presStyleCnt="6">
        <dgm:presLayoutVars>
          <dgm:chMax val="0"/>
          <dgm:chPref val="0"/>
        </dgm:presLayoutVars>
      </dgm:prSet>
      <dgm:spPr/>
    </dgm:pt>
    <dgm:pt modelId="{B14AFFCB-DB60-1749-A1F5-6B3F56787617}" type="pres">
      <dgm:prSet presAssocID="{058A9278-97E5-46C0-86A4-D2C84B090583}" presName="desTx" presStyleLbl="alignAccFollowNode1" presStyleIdx="3" presStyleCnt="6">
        <dgm:presLayoutVars/>
      </dgm:prSet>
      <dgm:spPr/>
    </dgm:pt>
    <dgm:pt modelId="{C7DD628F-077F-BE40-A304-611488A9AF5D}" type="pres">
      <dgm:prSet presAssocID="{1B21452E-0B26-46C0-89AC-0B036C5985B7}" presName="space" presStyleCnt="0"/>
      <dgm:spPr/>
    </dgm:pt>
    <dgm:pt modelId="{0893D280-0C67-B942-9BB7-AEEA0C52C2C8}" type="pres">
      <dgm:prSet presAssocID="{146B7078-6885-4AAC-9DB6-D2DA0A15EEE8}" presName="composite" presStyleCnt="0"/>
      <dgm:spPr/>
    </dgm:pt>
    <dgm:pt modelId="{AFB4E5AD-E6CE-7746-825B-24B9CED2C255}" type="pres">
      <dgm:prSet presAssocID="{146B7078-6885-4AAC-9DB6-D2DA0A15EEE8}" presName="parTx" presStyleLbl="alignNode1" presStyleIdx="4" presStyleCnt="6">
        <dgm:presLayoutVars>
          <dgm:chMax val="0"/>
          <dgm:chPref val="0"/>
        </dgm:presLayoutVars>
      </dgm:prSet>
      <dgm:spPr/>
    </dgm:pt>
    <dgm:pt modelId="{3189B7D0-7B81-9F49-9A78-3A2762784E30}" type="pres">
      <dgm:prSet presAssocID="{146B7078-6885-4AAC-9DB6-D2DA0A15EEE8}" presName="desTx" presStyleLbl="alignAccFollowNode1" presStyleIdx="4" presStyleCnt="6">
        <dgm:presLayoutVars/>
      </dgm:prSet>
      <dgm:spPr/>
    </dgm:pt>
    <dgm:pt modelId="{C78A0762-A08A-8742-96E4-1BAA3F09B36F}" type="pres">
      <dgm:prSet presAssocID="{451F73D0-357C-4598-8685-19A0E5FC1B22}" presName="space" presStyleCnt="0"/>
      <dgm:spPr/>
    </dgm:pt>
    <dgm:pt modelId="{3340ED95-ED60-504D-8A18-BF77F3905DF7}" type="pres">
      <dgm:prSet presAssocID="{63366C71-389C-482A-AC6B-144345B5EDC5}" presName="composite" presStyleCnt="0"/>
      <dgm:spPr/>
    </dgm:pt>
    <dgm:pt modelId="{F084EB46-9F6A-EC47-AB61-F9363C010874}" type="pres">
      <dgm:prSet presAssocID="{63366C71-389C-482A-AC6B-144345B5EDC5}" presName="parTx" presStyleLbl="alignNode1" presStyleIdx="5" presStyleCnt="6">
        <dgm:presLayoutVars>
          <dgm:chMax val="0"/>
          <dgm:chPref val="0"/>
        </dgm:presLayoutVars>
      </dgm:prSet>
      <dgm:spPr/>
    </dgm:pt>
    <dgm:pt modelId="{3FEF8F31-44DB-9844-8450-C9B3928FA689}" type="pres">
      <dgm:prSet presAssocID="{63366C71-389C-482A-AC6B-144345B5EDC5}" presName="desTx" presStyleLbl="alignAccFollowNode1" presStyleIdx="5" presStyleCnt="6">
        <dgm:presLayoutVars/>
      </dgm:prSet>
      <dgm:spPr/>
    </dgm:pt>
  </dgm:ptLst>
  <dgm:cxnLst>
    <dgm:cxn modelId="{22324B20-424A-4DA1-BB75-68D07519140F}" srcId="{3AF15DDD-AB1F-49F7-83BE-CA83D7FDCFE2}" destId="{63366C71-389C-482A-AC6B-144345B5EDC5}" srcOrd="5" destOrd="0" parTransId="{7B907149-D2EB-4848-A049-D1782A17F18E}" sibTransId="{FB687095-BDAB-465E-8831-A8ED2D5F9460}"/>
    <dgm:cxn modelId="{09DF832B-B330-439A-91DD-55B6E1E147B7}" srcId="{3AF15DDD-AB1F-49F7-83BE-CA83D7FDCFE2}" destId="{704B4EE4-C2D1-4AA1-BB8C-1A0AB0861FF3}" srcOrd="0" destOrd="0" parTransId="{3971DCA7-78E2-47B4-B36A-CC4CBA004418}" sibTransId="{419D2D77-1E95-450C-A9F0-6F47AA01D036}"/>
    <dgm:cxn modelId="{A926443C-212C-8142-87AA-1160BF97E41E}" type="presOf" srcId="{D7D90FE2-BF03-44FA-B1D3-BF46CC93EA26}" destId="{B14AFFCB-DB60-1749-A1F5-6B3F56787617}" srcOrd="0" destOrd="0" presId="urn:microsoft.com/office/officeart/2016/7/layout/ChevronBlockProcess"/>
    <dgm:cxn modelId="{CF61E63C-D317-974A-9817-6671D90FB4E0}" type="presOf" srcId="{146B7078-6885-4AAC-9DB6-D2DA0A15EEE8}" destId="{AFB4E5AD-E6CE-7746-825B-24B9CED2C255}" srcOrd="0" destOrd="0" presId="urn:microsoft.com/office/officeart/2016/7/layout/ChevronBlockProcess"/>
    <dgm:cxn modelId="{4843203D-5CE2-430E-88F4-FB6667A1D6E1}" srcId="{5B0C8EE8-13BC-45A2-9F74-E496F38480D2}" destId="{45E87135-AC71-465E-B4B6-8C8C873C9470}" srcOrd="0" destOrd="0" parTransId="{F9A0BC32-0A3C-430E-ADDF-727F5447A773}" sibTransId="{D3AFF994-806F-4568-BFDE-32C58CD69DCF}"/>
    <dgm:cxn modelId="{B68C5C58-7530-4B13-A7AB-AF77417F8EBD}" srcId="{146B7078-6885-4AAC-9DB6-D2DA0A15EEE8}" destId="{756E1A80-452A-4605-8DAD-699EB624D99E}" srcOrd="0" destOrd="0" parTransId="{A6DC6BCF-6967-475C-AE88-2C2F2D806033}" sibTransId="{ACB961D3-002D-43F3-B1FC-158681931170}"/>
    <dgm:cxn modelId="{288FBA6A-73BD-4CFA-BF87-22D15B337EAF}" srcId="{6AEFFECB-3768-4EA2-BB31-76AB96895A41}" destId="{B9B8CFE7-EEB9-4E81-8919-15006A0B867F}" srcOrd="0" destOrd="0" parTransId="{6C4AD08E-5721-4177-A474-89547A1D4D84}" sibTransId="{085606A7-23A6-4B4A-A557-B3F05ED2D3D4}"/>
    <dgm:cxn modelId="{A8607F6D-3100-024F-A91E-B869CE6DF332}" type="presOf" srcId="{6AEFFECB-3768-4EA2-BB31-76AB96895A41}" destId="{CA407E25-0B80-A547-9FB1-5D88CB827E0A}" srcOrd="0" destOrd="0" presId="urn:microsoft.com/office/officeart/2016/7/layout/ChevronBlockProcess"/>
    <dgm:cxn modelId="{94EDB56E-6AD4-A24F-8182-49DC5EC71A3C}" type="presOf" srcId="{058A9278-97E5-46C0-86A4-D2C84B090583}" destId="{188016B4-0394-124A-850A-999E2B2E0522}" srcOrd="0" destOrd="0" presId="urn:microsoft.com/office/officeart/2016/7/layout/ChevronBlockProcess"/>
    <dgm:cxn modelId="{1771D470-BC6D-4AA0-95A8-B0EA27148797}" srcId="{3AF15DDD-AB1F-49F7-83BE-CA83D7FDCFE2}" destId="{864FE56C-A0F1-41EE-BA2A-8639F820879F}" srcOrd="1" destOrd="0" parTransId="{20A12723-ACEE-4CC7-99F5-E969AC956583}" sibTransId="{1FEE0DBC-D723-4C31-A50B-83F4CFB2CF62}"/>
    <dgm:cxn modelId="{A5917B73-8C01-3F40-8A40-99362DC49F48}" type="presOf" srcId="{B9B8CFE7-EEB9-4E81-8919-15006A0B867F}" destId="{87B5BA1A-7D80-3044-8FF7-C97030940F7D}" srcOrd="0" destOrd="0" presId="urn:microsoft.com/office/officeart/2016/7/layout/ChevronBlockProcess"/>
    <dgm:cxn modelId="{52FBBD73-7BFD-49F4-AAD2-7169AA1316E9}" srcId="{63366C71-389C-482A-AC6B-144345B5EDC5}" destId="{53C6E613-4674-4A1B-BFF9-42DA9EE39576}" srcOrd="0" destOrd="0" parTransId="{80F0A5A1-771F-4EBC-8F56-70F5410E32AE}" sibTransId="{CC148143-9577-4B48-8E6C-39C03593E7F3}"/>
    <dgm:cxn modelId="{F3C81A79-8C37-4C7F-9727-877ACA21688D}" srcId="{3AF15DDD-AB1F-49F7-83BE-CA83D7FDCFE2}" destId="{058A9278-97E5-46C0-86A4-D2C84B090583}" srcOrd="3" destOrd="0" parTransId="{75534953-7A80-45F8-B2F0-86C5CE033ECF}" sibTransId="{1B21452E-0B26-46C0-89AC-0B036C5985B7}"/>
    <dgm:cxn modelId="{60383086-B5FB-4663-B704-6CD08A7BD119}" srcId="{3AF15DDD-AB1F-49F7-83BE-CA83D7FDCFE2}" destId="{6AEFFECB-3768-4EA2-BB31-76AB96895A41}" srcOrd="2" destOrd="0" parTransId="{D51481D9-5F87-435A-841D-4A66447D9032}" sibTransId="{444AA1F2-8D9E-4D05-A972-EA87685CF454}"/>
    <dgm:cxn modelId="{03EC938D-C840-8940-97E2-C90502DDDB59}" type="presOf" srcId="{0AABA631-C9A3-491F-AA12-0C4C972BD520}" destId="{E6FA37C6-7BB4-3344-8ED4-724919A0A961}" srcOrd="0" destOrd="0" presId="urn:microsoft.com/office/officeart/2016/7/layout/ChevronBlockProcess"/>
    <dgm:cxn modelId="{5A5B7091-C842-ED4F-A50B-CF5A0950A282}" type="presOf" srcId="{704B4EE4-C2D1-4AA1-BB8C-1A0AB0861FF3}" destId="{015E919A-DA98-5C4D-B2F5-8BFF4C239C15}" srcOrd="0" destOrd="0" presId="urn:microsoft.com/office/officeart/2016/7/layout/ChevronBlockProcess"/>
    <dgm:cxn modelId="{7E86D49E-9113-4442-A1DE-36A49A01A8DC}" srcId="{864FE56C-A0F1-41EE-BA2A-8639F820879F}" destId="{0AABA631-C9A3-491F-AA12-0C4C972BD520}" srcOrd="0" destOrd="0" parTransId="{0E032935-38D3-48EB-90EC-CAD6A2745BB3}" sibTransId="{D9AAAB90-7AD6-41D6-92D6-B8E2ED03FAA5}"/>
    <dgm:cxn modelId="{BCE558A0-9C98-458F-8C3B-E7D4BC947BB4}" srcId="{704B4EE4-C2D1-4AA1-BB8C-1A0AB0861FF3}" destId="{5B0C8EE8-13BC-45A2-9F74-E496F38480D2}" srcOrd="0" destOrd="0" parTransId="{1AC80387-F6B2-4897-9984-FD1C69D8860E}" sibTransId="{716CC961-CE58-44C1-BF2E-F451BB414BF3}"/>
    <dgm:cxn modelId="{791A51AE-C066-4FE3-9EE5-F55A15DA495E}" srcId="{058A9278-97E5-46C0-86A4-D2C84B090583}" destId="{D7D90FE2-BF03-44FA-B1D3-BF46CC93EA26}" srcOrd="0" destOrd="0" parTransId="{164069DC-E533-48D6-B2FB-60AA369FF3A7}" sibTransId="{5219958E-ECD0-4B57-82CC-BBAF48EA0B1D}"/>
    <dgm:cxn modelId="{FF1275B4-4DF2-B04B-BED0-DB89A3389C61}" type="presOf" srcId="{5B0C8EE8-13BC-45A2-9F74-E496F38480D2}" destId="{27E9ABC0-B4A1-AC41-9A7A-12344071220E}" srcOrd="0" destOrd="0" presId="urn:microsoft.com/office/officeart/2016/7/layout/ChevronBlockProcess"/>
    <dgm:cxn modelId="{0BAB36CC-D4FA-C84F-BE2C-7CEB85EA2169}" type="presOf" srcId="{45E87135-AC71-465E-B4B6-8C8C873C9470}" destId="{27E9ABC0-B4A1-AC41-9A7A-12344071220E}" srcOrd="0" destOrd="1" presId="urn:microsoft.com/office/officeart/2016/7/layout/ChevronBlockProcess"/>
    <dgm:cxn modelId="{69DBC6D5-7586-FA4B-AC2E-0AC9ACFE9552}" type="presOf" srcId="{864FE56C-A0F1-41EE-BA2A-8639F820879F}" destId="{D88840B9-CA2A-7749-9FFB-8F493EE75D72}" srcOrd="0" destOrd="0" presId="urn:microsoft.com/office/officeart/2016/7/layout/ChevronBlockProcess"/>
    <dgm:cxn modelId="{42C994D7-E2F0-254F-8F61-D088440578DE}" type="presOf" srcId="{756E1A80-452A-4605-8DAD-699EB624D99E}" destId="{3189B7D0-7B81-9F49-9A78-3A2762784E30}" srcOrd="0" destOrd="0" presId="urn:microsoft.com/office/officeart/2016/7/layout/ChevronBlockProcess"/>
    <dgm:cxn modelId="{50452FDC-125D-410B-ADC1-B13778FE0B35}" srcId="{3AF15DDD-AB1F-49F7-83BE-CA83D7FDCFE2}" destId="{146B7078-6885-4AAC-9DB6-D2DA0A15EEE8}" srcOrd="4" destOrd="0" parTransId="{DE4D34AD-50F2-44CD-86C8-7066AFC959EA}" sibTransId="{451F73D0-357C-4598-8685-19A0E5FC1B22}"/>
    <dgm:cxn modelId="{159A61E5-2854-D54A-A233-AAF7C88804A3}" type="presOf" srcId="{3AF15DDD-AB1F-49F7-83BE-CA83D7FDCFE2}" destId="{9D562AD2-4B88-CD4E-938D-EDD035280AF3}" srcOrd="0" destOrd="0" presId="urn:microsoft.com/office/officeart/2016/7/layout/ChevronBlockProcess"/>
    <dgm:cxn modelId="{A6BD60ED-0973-A64E-A4F3-A1A4B1984BFD}" type="presOf" srcId="{53C6E613-4674-4A1B-BFF9-42DA9EE39576}" destId="{3FEF8F31-44DB-9844-8450-C9B3928FA689}" srcOrd="0" destOrd="0" presId="urn:microsoft.com/office/officeart/2016/7/layout/ChevronBlockProcess"/>
    <dgm:cxn modelId="{2217EEF6-BBEC-2F49-ABAE-A725C480C0CD}" type="presOf" srcId="{63366C71-389C-482A-AC6B-144345B5EDC5}" destId="{F084EB46-9F6A-EC47-AB61-F9363C010874}" srcOrd="0" destOrd="0" presId="urn:microsoft.com/office/officeart/2016/7/layout/ChevronBlockProcess"/>
    <dgm:cxn modelId="{DC3CE53E-85E5-B648-BDE7-F68F03F3B27A}" type="presParOf" srcId="{9D562AD2-4B88-CD4E-938D-EDD035280AF3}" destId="{8108BA0C-0582-5D49-B0FA-0B014A8E6AE5}" srcOrd="0" destOrd="0" presId="urn:microsoft.com/office/officeart/2016/7/layout/ChevronBlockProcess"/>
    <dgm:cxn modelId="{5EB2CF40-592E-3A47-974E-390BCFF05BB8}" type="presParOf" srcId="{8108BA0C-0582-5D49-B0FA-0B014A8E6AE5}" destId="{015E919A-DA98-5C4D-B2F5-8BFF4C239C15}" srcOrd="0" destOrd="0" presId="urn:microsoft.com/office/officeart/2016/7/layout/ChevronBlockProcess"/>
    <dgm:cxn modelId="{5CEE794F-7866-9A45-96E0-972D57E00C26}" type="presParOf" srcId="{8108BA0C-0582-5D49-B0FA-0B014A8E6AE5}" destId="{27E9ABC0-B4A1-AC41-9A7A-12344071220E}" srcOrd="1" destOrd="0" presId="urn:microsoft.com/office/officeart/2016/7/layout/ChevronBlockProcess"/>
    <dgm:cxn modelId="{55140716-C8C2-3349-BBA0-00E1A21C7561}" type="presParOf" srcId="{9D562AD2-4B88-CD4E-938D-EDD035280AF3}" destId="{427B7DA4-6ADA-314E-AED6-1CA48C14726D}" srcOrd="1" destOrd="0" presId="urn:microsoft.com/office/officeart/2016/7/layout/ChevronBlockProcess"/>
    <dgm:cxn modelId="{A07ADA13-226A-224D-8CFA-9DB78AB077BB}" type="presParOf" srcId="{9D562AD2-4B88-CD4E-938D-EDD035280AF3}" destId="{F0BE86C7-0A43-6445-AAF4-08C9712B1DD1}" srcOrd="2" destOrd="0" presId="urn:microsoft.com/office/officeart/2016/7/layout/ChevronBlockProcess"/>
    <dgm:cxn modelId="{D115B405-ABCA-2B43-BAC5-B6F934891124}" type="presParOf" srcId="{F0BE86C7-0A43-6445-AAF4-08C9712B1DD1}" destId="{D88840B9-CA2A-7749-9FFB-8F493EE75D72}" srcOrd="0" destOrd="0" presId="urn:microsoft.com/office/officeart/2016/7/layout/ChevronBlockProcess"/>
    <dgm:cxn modelId="{64BBF8EF-39A2-5141-9B75-6E8EB98AA215}" type="presParOf" srcId="{F0BE86C7-0A43-6445-AAF4-08C9712B1DD1}" destId="{E6FA37C6-7BB4-3344-8ED4-724919A0A961}" srcOrd="1" destOrd="0" presId="urn:microsoft.com/office/officeart/2016/7/layout/ChevronBlockProcess"/>
    <dgm:cxn modelId="{FC34AB8E-CAFC-CE47-91AC-2AFFE2C0C7D0}" type="presParOf" srcId="{9D562AD2-4B88-CD4E-938D-EDD035280AF3}" destId="{BFD43A23-8464-5947-B78E-60C2E7E52180}" srcOrd="3" destOrd="0" presId="urn:microsoft.com/office/officeart/2016/7/layout/ChevronBlockProcess"/>
    <dgm:cxn modelId="{1F29A98D-3FB2-084F-A75B-CBBE28E4C72C}" type="presParOf" srcId="{9D562AD2-4B88-CD4E-938D-EDD035280AF3}" destId="{41CD409D-1EEF-1F48-B7AB-FC9C0B879C6A}" srcOrd="4" destOrd="0" presId="urn:microsoft.com/office/officeart/2016/7/layout/ChevronBlockProcess"/>
    <dgm:cxn modelId="{AF8C0813-880E-404C-84A5-F956D21176D7}" type="presParOf" srcId="{41CD409D-1EEF-1F48-B7AB-FC9C0B879C6A}" destId="{CA407E25-0B80-A547-9FB1-5D88CB827E0A}" srcOrd="0" destOrd="0" presId="urn:microsoft.com/office/officeart/2016/7/layout/ChevronBlockProcess"/>
    <dgm:cxn modelId="{E0F802A7-0446-4A48-991A-4A0C3DADC66B}" type="presParOf" srcId="{41CD409D-1EEF-1F48-B7AB-FC9C0B879C6A}" destId="{87B5BA1A-7D80-3044-8FF7-C97030940F7D}" srcOrd="1" destOrd="0" presId="urn:microsoft.com/office/officeart/2016/7/layout/ChevronBlockProcess"/>
    <dgm:cxn modelId="{7E16BFBE-90BD-134D-BD29-F90E5DD7FE70}" type="presParOf" srcId="{9D562AD2-4B88-CD4E-938D-EDD035280AF3}" destId="{9C172315-FCF7-D14B-94F8-F70725E0E7EB}" srcOrd="5" destOrd="0" presId="urn:microsoft.com/office/officeart/2016/7/layout/ChevronBlockProcess"/>
    <dgm:cxn modelId="{F39EEAFB-510C-1F43-A66C-0EE885954B50}" type="presParOf" srcId="{9D562AD2-4B88-CD4E-938D-EDD035280AF3}" destId="{5E82A195-95E4-674A-898F-0C7F3F3A5707}" srcOrd="6" destOrd="0" presId="urn:microsoft.com/office/officeart/2016/7/layout/ChevronBlockProcess"/>
    <dgm:cxn modelId="{EA7562EE-94B2-6B45-895D-74DCB9BC3C22}" type="presParOf" srcId="{5E82A195-95E4-674A-898F-0C7F3F3A5707}" destId="{188016B4-0394-124A-850A-999E2B2E0522}" srcOrd="0" destOrd="0" presId="urn:microsoft.com/office/officeart/2016/7/layout/ChevronBlockProcess"/>
    <dgm:cxn modelId="{0C424062-14B7-AC41-9EB6-2E5B6A196947}" type="presParOf" srcId="{5E82A195-95E4-674A-898F-0C7F3F3A5707}" destId="{B14AFFCB-DB60-1749-A1F5-6B3F56787617}" srcOrd="1" destOrd="0" presId="urn:microsoft.com/office/officeart/2016/7/layout/ChevronBlockProcess"/>
    <dgm:cxn modelId="{977BC152-E089-DD45-A4A3-28413E9E2673}" type="presParOf" srcId="{9D562AD2-4B88-CD4E-938D-EDD035280AF3}" destId="{C7DD628F-077F-BE40-A304-611488A9AF5D}" srcOrd="7" destOrd="0" presId="urn:microsoft.com/office/officeart/2016/7/layout/ChevronBlockProcess"/>
    <dgm:cxn modelId="{D2902187-B777-A149-BA2C-7781BAB98F09}" type="presParOf" srcId="{9D562AD2-4B88-CD4E-938D-EDD035280AF3}" destId="{0893D280-0C67-B942-9BB7-AEEA0C52C2C8}" srcOrd="8" destOrd="0" presId="urn:microsoft.com/office/officeart/2016/7/layout/ChevronBlockProcess"/>
    <dgm:cxn modelId="{E4F0B9BB-5340-9A4A-9BF4-E8908F204BA5}" type="presParOf" srcId="{0893D280-0C67-B942-9BB7-AEEA0C52C2C8}" destId="{AFB4E5AD-E6CE-7746-825B-24B9CED2C255}" srcOrd="0" destOrd="0" presId="urn:microsoft.com/office/officeart/2016/7/layout/ChevronBlockProcess"/>
    <dgm:cxn modelId="{623B362E-71AA-2244-8F7E-3A3D3B573DDC}" type="presParOf" srcId="{0893D280-0C67-B942-9BB7-AEEA0C52C2C8}" destId="{3189B7D0-7B81-9F49-9A78-3A2762784E30}" srcOrd="1" destOrd="0" presId="urn:microsoft.com/office/officeart/2016/7/layout/ChevronBlockProcess"/>
    <dgm:cxn modelId="{1B1AD51E-8F22-CC49-95E7-6B4149232ADC}" type="presParOf" srcId="{9D562AD2-4B88-CD4E-938D-EDD035280AF3}" destId="{C78A0762-A08A-8742-96E4-1BAA3F09B36F}" srcOrd="9" destOrd="0" presId="urn:microsoft.com/office/officeart/2016/7/layout/ChevronBlockProcess"/>
    <dgm:cxn modelId="{63686FA9-0C90-C34F-8F59-C5EA52035423}" type="presParOf" srcId="{9D562AD2-4B88-CD4E-938D-EDD035280AF3}" destId="{3340ED95-ED60-504D-8A18-BF77F3905DF7}" srcOrd="10" destOrd="0" presId="urn:microsoft.com/office/officeart/2016/7/layout/ChevronBlockProcess"/>
    <dgm:cxn modelId="{72B84E0B-B9A4-894A-9817-84DEFE9DEA82}" type="presParOf" srcId="{3340ED95-ED60-504D-8A18-BF77F3905DF7}" destId="{F084EB46-9F6A-EC47-AB61-F9363C010874}" srcOrd="0" destOrd="0" presId="urn:microsoft.com/office/officeart/2016/7/layout/ChevronBlockProcess"/>
    <dgm:cxn modelId="{75223393-1F21-3E43-84B2-4B16A2310057}" type="presParOf" srcId="{3340ED95-ED60-504D-8A18-BF77F3905DF7}" destId="{3FEF8F31-44DB-9844-8450-C9B3928FA689}" srcOrd="1" destOrd="0" presId="urn:microsoft.com/office/officeart/2016/7/layout/ChevronBlock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BD6C9A2-661C-4DA0-96B0-E8E04327BAB4}" type="doc">
      <dgm:prSet loTypeId="urn:microsoft.com/office/officeart/2016/7/layout/HorizontalAction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93DDDE4-87CA-48D1-9A76-F4C1E8EB2FB0}">
      <dgm:prSet custT="1"/>
      <dgm:spPr/>
      <dgm:t>
        <a:bodyPr/>
        <a:lstStyle/>
        <a:p>
          <a:r>
            <a:rPr lang="en-US" sz="2000" dirty="0"/>
            <a:t>Prohibit</a:t>
          </a:r>
        </a:p>
      </dgm:t>
    </dgm:pt>
    <dgm:pt modelId="{966EE6BD-E5ED-4178-9434-69A142668E72}" type="parTrans" cxnId="{A5C4008E-5671-4061-8616-5E892127C927}">
      <dgm:prSet/>
      <dgm:spPr/>
      <dgm:t>
        <a:bodyPr/>
        <a:lstStyle/>
        <a:p>
          <a:endParaRPr lang="en-US"/>
        </a:p>
      </dgm:t>
    </dgm:pt>
    <dgm:pt modelId="{1CECFBA2-3480-4DFC-9B26-C6B18746EC6E}" type="sibTrans" cxnId="{A5C4008E-5671-4061-8616-5E892127C927}">
      <dgm:prSet/>
      <dgm:spPr/>
      <dgm:t>
        <a:bodyPr/>
        <a:lstStyle/>
        <a:p>
          <a:endParaRPr lang="en-US"/>
        </a:p>
      </dgm:t>
    </dgm:pt>
    <dgm:pt modelId="{648F2487-ECAB-4F63-805D-41154E732391}">
      <dgm:prSet custT="1"/>
      <dgm:spPr/>
      <dgm:t>
        <a:bodyPr/>
        <a:lstStyle/>
        <a:p>
          <a:r>
            <a:rPr lang="en-US" sz="1800" dirty="0"/>
            <a:t>Prohibit the use of bags for overnight refuse set-out</a:t>
          </a:r>
        </a:p>
      </dgm:t>
    </dgm:pt>
    <dgm:pt modelId="{14496501-02B5-4BCC-8513-962FD6E67125}" type="parTrans" cxnId="{7EDFFFE4-E577-42B4-897A-22B046C126A0}">
      <dgm:prSet/>
      <dgm:spPr/>
      <dgm:t>
        <a:bodyPr/>
        <a:lstStyle/>
        <a:p>
          <a:endParaRPr lang="en-US"/>
        </a:p>
      </dgm:t>
    </dgm:pt>
    <dgm:pt modelId="{5BA71597-E752-486F-9562-1866D1F872EF}" type="sibTrans" cxnId="{7EDFFFE4-E577-42B4-897A-22B046C126A0}">
      <dgm:prSet/>
      <dgm:spPr/>
      <dgm:t>
        <a:bodyPr/>
        <a:lstStyle/>
        <a:p>
          <a:endParaRPr lang="en-US"/>
        </a:p>
      </dgm:t>
    </dgm:pt>
    <dgm:pt modelId="{4C2B987C-A796-4C7F-AFCA-E8889F5FEE31}">
      <dgm:prSet custT="1"/>
      <dgm:spPr/>
      <dgm:t>
        <a:bodyPr/>
        <a:lstStyle/>
        <a:p>
          <a:r>
            <a:rPr lang="en-US" sz="1800" dirty="0"/>
            <a:t>Focus on proactive enforcement of adequate waste storage &amp; service standards at medium- and high-density housing</a:t>
          </a:r>
        </a:p>
      </dgm:t>
    </dgm:pt>
    <dgm:pt modelId="{B4C11645-0901-46BA-B961-409F423FF6AC}" type="parTrans" cxnId="{D4CFE853-B2A0-4663-B680-543E2A605C0A}">
      <dgm:prSet/>
      <dgm:spPr/>
      <dgm:t>
        <a:bodyPr/>
        <a:lstStyle/>
        <a:p>
          <a:endParaRPr lang="en-US"/>
        </a:p>
      </dgm:t>
    </dgm:pt>
    <dgm:pt modelId="{902239C4-3586-463B-A00F-6DF08F0A5508}" type="sibTrans" cxnId="{D4CFE853-B2A0-4663-B680-543E2A605C0A}">
      <dgm:prSet/>
      <dgm:spPr/>
      <dgm:t>
        <a:bodyPr/>
        <a:lstStyle/>
        <a:p>
          <a:endParaRPr lang="en-US"/>
        </a:p>
      </dgm:t>
    </dgm:pt>
    <dgm:pt modelId="{E07DDEDD-82A5-44FA-92B2-57FD45A80CF2}">
      <dgm:prSet custT="1"/>
      <dgm:spPr/>
      <dgm:t>
        <a:bodyPr/>
        <a:lstStyle/>
        <a:p>
          <a:r>
            <a:rPr lang="en-US" sz="2000" dirty="0"/>
            <a:t>Prohibit</a:t>
          </a:r>
        </a:p>
      </dgm:t>
    </dgm:pt>
    <dgm:pt modelId="{8B0E06D7-FC4A-471A-B2E9-D9DDE261DD8B}" type="parTrans" cxnId="{B881F685-4890-4D5F-BAFF-8D20B582D57B}">
      <dgm:prSet/>
      <dgm:spPr/>
      <dgm:t>
        <a:bodyPr/>
        <a:lstStyle/>
        <a:p>
          <a:endParaRPr lang="en-US"/>
        </a:p>
      </dgm:t>
    </dgm:pt>
    <dgm:pt modelId="{B161CB71-B399-4DEC-B253-ED328EFC7D95}" type="sibTrans" cxnId="{B881F685-4890-4D5F-BAFF-8D20B582D57B}">
      <dgm:prSet/>
      <dgm:spPr/>
      <dgm:t>
        <a:bodyPr/>
        <a:lstStyle/>
        <a:p>
          <a:endParaRPr lang="en-US"/>
        </a:p>
      </dgm:t>
    </dgm:pt>
    <dgm:pt modelId="{81AA431B-03A1-483A-929B-CAA0D2FB1A84}">
      <dgm:prSet custT="1"/>
      <dgm:spPr/>
      <dgm:t>
        <a:bodyPr/>
        <a:lstStyle/>
        <a:p>
          <a:r>
            <a:rPr lang="en-US" sz="1800" dirty="0"/>
            <a:t>Prohibit waste container placement on (or near) storm drains</a:t>
          </a:r>
        </a:p>
      </dgm:t>
    </dgm:pt>
    <dgm:pt modelId="{276253BF-B058-45AD-95D7-91C6E0E7BDCC}" type="parTrans" cxnId="{9FF17816-9876-46CA-A8C1-BF30160B4862}">
      <dgm:prSet/>
      <dgm:spPr/>
      <dgm:t>
        <a:bodyPr/>
        <a:lstStyle/>
        <a:p>
          <a:endParaRPr lang="en-US"/>
        </a:p>
      </dgm:t>
    </dgm:pt>
    <dgm:pt modelId="{1DCD05B3-49A5-42FE-8443-9BBDDEAF0B9D}" type="sibTrans" cxnId="{9FF17816-9876-46CA-A8C1-BF30160B4862}">
      <dgm:prSet/>
      <dgm:spPr/>
      <dgm:t>
        <a:bodyPr/>
        <a:lstStyle/>
        <a:p>
          <a:endParaRPr lang="en-US"/>
        </a:p>
      </dgm:t>
    </dgm:pt>
    <dgm:pt modelId="{C2518487-CAB2-4D37-AA1B-08858B10C5F7}">
      <dgm:prSet custT="1"/>
      <dgm:spPr/>
      <dgm:t>
        <a:bodyPr/>
        <a:lstStyle/>
        <a:p>
          <a:r>
            <a:rPr lang="en-US" sz="2000" dirty="0"/>
            <a:t>Establish</a:t>
          </a:r>
        </a:p>
      </dgm:t>
    </dgm:pt>
    <dgm:pt modelId="{660B4B0A-B3EA-4256-B5FC-F14EC03ED50C}" type="parTrans" cxnId="{6826BB7A-B97D-4D67-865D-E8BD46365A98}">
      <dgm:prSet/>
      <dgm:spPr/>
      <dgm:t>
        <a:bodyPr/>
        <a:lstStyle/>
        <a:p>
          <a:endParaRPr lang="en-US"/>
        </a:p>
      </dgm:t>
    </dgm:pt>
    <dgm:pt modelId="{FF42BD14-6B2C-4932-9CE5-7263A93059BD}" type="sibTrans" cxnId="{6826BB7A-B97D-4D67-865D-E8BD46365A98}">
      <dgm:prSet/>
      <dgm:spPr/>
      <dgm:t>
        <a:bodyPr/>
        <a:lstStyle/>
        <a:p>
          <a:endParaRPr lang="en-US"/>
        </a:p>
      </dgm:t>
    </dgm:pt>
    <dgm:pt modelId="{6E403D54-50A3-4BAC-B441-E0A21F2D80DD}">
      <dgm:prSet custT="1"/>
      <dgm:spPr/>
      <dgm:t>
        <a:bodyPr/>
        <a:lstStyle/>
        <a:p>
          <a:r>
            <a:rPr lang="en-US" sz="1800" dirty="0"/>
            <a:t>Establish a dedicated litter &amp; illegal dumping enforcement unit  </a:t>
          </a:r>
        </a:p>
      </dgm:t>
    </dgm:pt>
    <dgm:pt modelId="{1381F625-44FD-46A5-BA85-A34B373F97FC}" type="parTrans" cxnId="{9B30A426-AA21-44D9-817E-D78CD23F86B1}">
      <dgm:prSet/>
      <dgm:spPr/>
      <dgm:t>
        <a:bodyPr/>
        <a:lstStyle/>
        <a:p>
          <a:endParaRPr lang="en-US"/>
        </a:p>
      </dgm:t>
    </dgm:pt>
    <dgm:pt modelId="{21DB14A0-C474-4682-827B-9BAD286EDBBC}" type="sibTrans" cxnId="{9B30A426-AA21-44D9-817E-D78CD23F86B1}">
      <dgm:prSet/>
      <dgm:spPr/>
      <dgm:t>
        <a:bodyPr/>
        <a:lstStyle/>
        <a:p>
          <a:endParaRPr lang="en-US"/>
        </a:p>
      </dgm:t>
    </dgm:pt>
    <dgm:pt modelId="{58A4440C-84A6-4780-B525-6C2828A21FE5}">
      <dgm:prSet custT="1"/>
      <dgm:spPr/>
      <dgm:t>
        <a:bodyPr/>
        <a:lstStyle/>
        <a:p>
          <a:r>
            <a:rPr lang="en-US" sz="2000" dirty="0"/>
            <a:t>Update</a:t>
          </a:r>
        </a:p>
      </dgm:t>
    </dgm:pt>
    <dgm:pt modelId="{7231FEA5-31B0-4D02-8828-50E5DD174345}" type="parTrans" cxnId="{3966B507-B511-4670-AB25-0A0C052270B0}">
      <dgm:prSet/>
      <dgm:spPr/>
      <dgm:t>
        <a:bodyPr/>
        <a:lstStyle/>
        <a:p>
          <a:endParaRPr lang="en-US"/>
        </a:p>
      </dgm:t>
    </dgm:pt>
    <dgm:pt modelId="{2DCAAA11-9B9B-4B7E-AB1D-5AFDC8CFF2C8}" type="sibTrans" cxnId="{3966B507-B511-4670-AB25-0A0C052270B0}">
      <dgm:prSet/>
      <dgm:spPr/>
      <dgm:t>
        <a:bodyPr/>
        <a:lstStyle/>
        <a:p>
          <a:endParaRPr lang="en-US"/>
        </a:p>
      </dgm:t>
    </dgm:pt>
    <dgm:pt modelId="{DB952B03-9F06-480B-93E6-A7350639B25F}">
      <dgm:prSet custT="1"/>
      <dgm:spPr/>
      <dgm:t>
        <a:bodyPr/>
        <a:lstStyle/>
        <a:p>
          <a:r>
            <a:rPr lang="en-US" sz="1800" dirty="0"/>
            <a:t>Update methodology used to calculate capacity &amp; servicing need for new &amp; existing development</a:t>
          </a:r>
        </a:p>
      </dgm:t>
    </dgm:pt>
    <dgm:pt modelId="{57F30832-63A4-4B8A-9A22-9417D2D8BBDC}" type="parTrans" cxnId="{579938E6-8924-405B-90C9-2CD8C068AD19}">
      <dgm:prSet/>
      <dgm:spPr/>
      <dgm:t>
        <a:bodyPr/>
        <a:lstStyle/>
        <a:p>
          <a:endParaRPr lang="en-US"/>
        </a:p>
      </dgm:t>
    </dgm:pt>
    <dgm:pt modelId="{0BE3918B-CF92-49E1-9998-EEF9B71CDD41}" type="sibTrans" cxnId="{579938E6-8924-405B-90C9-2CD8C068AD19}">
      <dgm:prSet/>
      <dgm:spPr/>
      <dgm:t>
        <a:bodyPr/>
        <a:lstStyle/>
        <a:p>
          <a:endParaRPr lang="en-US"/>
        </a:p>
      </dgm:t>
    </dgm:pt>
    <dgm:pt modelId="{3FB089B5-1DA1-4349-9ADF-7D18737FBC65}">
      <dgm:prSet custT="1"/>
      <dgm:spPr/>
      <dgm:t>
        <a:bodyPr/>
        <a:lstStyle/>
        <a:p>
          <a:r>
            <a:rPr lang="en-US" sz="2000" dirty="0"/>
            <a:t>Focus</a:t>
          </a:r>
        </a:p>
      </dgm:t>
    </dgm:pt>
    <dgm:pt modelId="{8BA4FF24-336C-4D9E-858E-FA695F7210C3}" type="sibTrans" cxnId="{9076DCE9-EA7B-4778-878B-CF75214EB94F}">
      <dgm:prSet/>
      <dgm:spPr/>
      <dgm:t>
        <a:bodyPr/>
        <a:lstStyle/>
        <a:p>
          <a:endParaRPr lang="en-US"/>
        </a:p>
      </dgm:t>
    </dgm:pt>
    <dgm:pt modelId="{B17603ED-D165-4385-8904-04B8E279D26A}" type="parTrans" cxnId="{9076DCE9-EA7B-4778-878B-CF75214EB94F}">
      <dgm:prSet/>
      <dgm:spPr/>
      <dgm:t>
        <a:bodyPr/>
        <a:lstStyle/>
        <a:p>
          <a:endParaRPr lang="en-US"/>
        </a:p>
      </dgm:t>
    </dgm:pt>
    <dgm:pt modelId="{3D62233B-A905-D340-BA55-ABC0902336DA}" type="pres">
      <dgm:prSet presAssocID="{DBD6C9A2-661C-4DA0-96B0-E8E04327BAB4}" presName="Name0" presStyleCnt="0">
        <dgm:presLayoutVars>
          <dgm:dir/>
          <dgm:animLvl val="lvl"/>
          <dgm:resizeHandles val="exact"/>
        </dgm:presLayoutVars>
      </dgm:prSet>
      <dgm:spPr/>
    </dgm:pt>
    <dgm:pt modelId="{60793C69-A4F9-354C-A314-176133D31049}" type="pres">
      <dgm:prSet presAssocID="{593DDDE4-87CA-48D1-9A76-F4C1E8EB2FB0}" presName="composite" presStyleCnt="0"/>
      <dgm:spPr/>
    </dgm:pt>
    <dgm:pt modelId="{1BDCD679-6E61-9542-A7A6-75069CF81B4A}" type="pres">
      <dgm:prSet presAssocID="{593DDDE4-87CA-48D1-9A76-F4C1E8EB2FB0}" presName="parTx" presStyleLbl="alignNode1" presStyleIdx="0" presStyleCnt="5">
        <dgm:presLayoutVars>
          <dgm:chMax val="0"/>
          <dgm:chPref val="0"/>
        </dgm:presLayoutVars>
      </dgm:prSet>
      <dgm:spPr/>
    </dgm:pt>
    <dgm:pt modelId="{BE071263-B9EE-3C4C-9237-0768A9EFD056}" type="pres">
      <dgm:prSet presAssocID="{593DDDE4-87CA-48D1-9A76-F4C1E8EB2FB0}" presName="desTx" presStyleLbl="alignAccFollowNode1" presStyleIdx="0" presStyleCnt="5">
        <dgm:presLayoutVars/>
      </dgm:prSet>
      <dgm:spPr/>
    </dgm:pt>
    <dgm:pt modelId="{9F1011F6-1C1F-F042-9E52-2983D6B21D2C}" type="pres">
      <dgm:prSet presAssocID="{1CECFBA2-3480-4DFC-9B26-C6B18746EC6E}" presName="space" presStyleCnt="0"/>
      <dgm:spPr/>
    </dgm:pt>
    <dgm:pt modelId="{4F62F1F7-2213-1348-9D66-0CD5EB624F86}" type="pres">
      <dgm:prSet presAssocID="{3FB089B5-1DA1-4349-9ADF-7D18737FBC65}" presName="composite" presStyleCnt="0"/>
      <dgm:spPr/>
    </dgm:pt>
    <dgm:pt modelId="{5CF49D5F-0B8C-A94F-B00B-5C2D3BCF33FC}" type="pres">
      <dgm:prSet presAssocID="{3FB089B5-1DA1-4349-9ADF-7D18737FBC65}" presName="parTx" presStyleLbl="alignNode1" presStyleIdx="1" presStyleCnt="5">
        <dgm:presLayoutVars>
          <dgm:chMax val="0"/>
          <dgm:chPref val="0"/>
        </dgm:presLayoutVars>
      </dgm:prSet>
      <dgm:spPr/>
    </dgm:pt>
    <dgm:pt modelId="{2CD02273-6A9A-6543-95E4-2B01876B480A}" type="pres">
      <dgm:prSet presAssocID="{3FB089B5-1DA1-4349-9ADF-7D18737FBC65}" presName="desTx" presStyleLbl="alignAccFollowNode1" presStyleIdx="1" presStyleCnt="5">
        <dgm:presLayoutVars/>
      </dgm:prSet>
      <dgm:spPr/>
    </dgm:pt>
    <dgm:pt modelId="{AEC6183B-5930-1D4D-B20A-DFD1DC813BAB}" type="pres">
      <dgm:prSet presAssocID="{8BA4FF24-336C-4D9E-858E-FA695F7210C3}" presName="space" presStyleCnt="0"/>
      <dgm:spPr/>
    </dgm:pt>
    <dgm:pt modelId="{A39ED5E8-3DD9-4649-A773-3900A4DD0BC7}" type="pres">
      <dgm:prSet presAssocID="{E07DDEDD-82A5-44FA-92B2-57FD45A80CF2}" presName="composite" presStyleCnt="0"/>
      <dgm:spPr/>
    </dgm:pt>
    <dgm:pt modelId="{B1904652-D9CF-634D-9D94-FA501524ED36}" type="pres">
      <dgm:prSet presAssocID="{E07DDEDD-82A5-44FA-92B2-57FD45A80CF2}" presName="parTx" presStyleLbl="alignNode1" presStyleIdx="2" presStyleCnt="5">
        <dgm:presLayoutVars>
          <dgm:chMax val="0"/>
          <dgm:chPref val="0"/>
        </dgm:presLayoutVars>
      </dgm:prSet>
      <dgm:spPr/>
    </dgm:pt>
    <dgm:pt modelId="{A9B6137D-D0B3-2F48-BD94-F9FE4D166B24}" type="pres">
      <dgm:prSet presAssocID="{E07DDEDD-82A5-44FA-92B2-57FD45A80CF2}" presName="desTx" presStyleLbl="alignAccFollowNode1" presStyleIdx="2" presStyleCnt="5">
        <dgm:presLayoutVars/>
      </dgm:prSet>
      <dgm:spPr/>
    </dgm:pt>
    <dgm:pt modelId="{589E66A9-CDE3-1B47-9ACB-CCABE6B05C82}" type="pres">
      <dgm:prSet presAssocID="{B161CB71-B399-4DEC-B253-ED328EFC7D95}" presName="space" presStyleCnt="0"/>
      <dgm:spPr/>
    </dgm:pt>
    <dgm:pt modelId="{B6383A8F-5CF0-AC40-AA1E-F37D262B7E88}" type="pres">
      <dgm:prSet presAssocID="{C2518487-CAB2-4D37-AA1B-08858B10C5F7}" presName="composite" presStyleCnt="0"/>
      <dgm:spPr/>
    </dgm:pt>
    <dgm:pt modelId="{08794688-3375-1A42-BB12-CE1961D1DD74}" type="pres">
      <dgm:prSet presAssocID="{C2518487-CAB2-4D37-AA1B-08858B10C5F7}" presName="parTx" presStyleLbl="alignNode1" presStyleIdx="3" presStyleCnt="5">
        <dgm:presLayoutVars>
          <dgm:chMax val="0"/>
          <dgm:chPref val="0"/>
        </dgm:presLayoutVars>
      </dgm:prSet>
      <dgm:spPr/>
    </dgm:pt>
    <dgm:pt modelId="{5AF98884-C13A-6C42-AFAE-BA9FD42895B1}" type="pres">
      <dgm:prSet presAssocID="{C2518487-CAB2-4D37-AA1B-08858B10C5F7}" presName="desTx" presStyleLbl="alignAccFollowNode1" presStyleIdx="3" presStyleCnt="5">
        <dgm:presLayoutVars/>
      </dgm:prSet>
      <dgm:spPr/>
    </dgm:pt>
    <dgm:pt modelId="{E8CC254E-C303-6744-9524-9ED1B43BF079}" type="pres">
      <dgm:prSet presAssocID="{FF42BD14-6B2C-4932-9CE5-7263A93059BD}" presName="space" presStyleCnt="0"/>
      <dgm:spPr/>
    </dgm:pt>
    <dgm:pt modelId="{1DF351F5-61AD-EF4A-90BC-85AF63C359E8}" type="pres">
      <dgm:prSet presAssocID="{58A4440C-84A6-4780-B525-6C2828A21FE5}" presName="composite" presStyleCnt="0"/>
      <dgm:spPr/>
    </dgm:pt>
    <dgm:pt modelId="{989AF226-2491-994B-BBCF-1B892E8617A5}" type="pres">
      <dgm:prSet presAssocID="{58A4440C-84A6-4780-B525-6C2828A21FE5}" presName="parTx" presStyleLbl="alignNode1" presStyleIdx="4" presStyleCnt="5">
        <dgm:presLayoutVars>
          <dgm:chMax val="0"/>
          <dgm:chPref val="0"/>
        </dgm:presLayoutVars>
      </dgm:prSet>
      <dgm:spPr/>
    </dgm:pt>
    <dgm:pt modelId="{D9A1AF39-04AF-8248-805B-1EA5F1C9957C}" type="pres">
      <dgm:prSet presAssocID="{58A4440C-84A6-4780-B525-6C2828A21FE5}" presName="desTx" presStyleLbl="alignAccFollowNode1" presStyleIdx="4" presStyleCnt="5">
        <dgm:presLayoutVars/>
      </dgm:prSet>
      <dgm:spPr/>
    </dgm:pt>
  </dgm:ptLst>
  <dgm:cxnLst>
    <dgm:cxn modelId="{3966B507-B511-4670-AB25-0A0C052270B0}" srcId="{DBD6C9A2-661C-4DA0-96B0-E8E04327BAB4}" destId="{58A4440C-84A6-4780-B525-6C2828A21FE5}" srcOrd="4" destOrd="0" parTransId="{7231FEA5-31B0-4D02-8828-50E5DD174345}" sibTransId="{2DCAAA11-9B9B-4B7E-AB1D-5AFDC8CFF2C8}"/>
    <dgm:cxn modelId="{9FF17816-9876-46CA-A8C1-BF30160B4862}" srcId="{E07DDEDD-82A5-44FA-92B2-57FD45A80CF2}" destId="{81AA431B-03A1-483A-929B-CAA0D2FB1A84}" srcOrd="0" destOrd="0" parTransId="{276253BF-B058-45AD-95D7-91C6E0E7BDCC}" sibTransId="{1DCD05B3-49A5-42FE-8443-9BBDDEAF0B9D}"/>
    <dgm:cxn modelId="{8CDE4718-9C57-074A-9113-59CD02039EDC}" type="presOf" srcId="{DB952B03-9F06-480B-93E6-A7350639B25F}" destId="{D9A1AF39-04AF-8248-805B-1EA5F1C9957C}" srcOrd="0" destOrd="0" presId="urn:microsoft.com/office/officeart/2016/7/layout/HorizontalActionList"/>
    <dgm:cxn modelId="{9B30A426-AA21-44D9-817E-D78CD23F86B1}" srcId="{C2518487-CAB2-4D37-AA1B-08858B10C5F7}" destId="{6E403D54-50A3-4BAC-B441-E0A21F2D80DD}" srcOrd="0" destOrd="0" parTransId="{1381F625-44FD-46A5-BA85-A34B373F97FC}" sibTransId="{21DB14A0-C474-4682-827B-9BAD286EDBBC}"/>
    <dgm:cxn modelId="{3941713C-C97D-D24D-8648-4E1AFFE74A58}" type="presOf" srcId="{DBD6C9A2-661C-4DA0-96B0-E8E04327BAB4}" destId="{3D62233B-A905-D340-BA55-ABC0902336DA}" srcOrd="0" destOrd="0" presId="urn:microsoft.com/office/officeart/2016/7/layout/HorizontalActionList"/>
    <dgm:cxn modelId="{3D639F44-6681-1347-9984-21E1A268A140}" type="presOf" srcId="{648F2487-ECAB-4F63-805D-41154E732391}" destId="{BE071263-B9EE-3C4C-9237-0768A9EFD056}" srcOrd="0" destOrd="0" presId="urn:microsoft.com/office/officeart/2016/7/layout/HorizontalActionList"/>
    <dgm:cxn modelId="{D4CFE853-B2A0-4663-B680-543E2A605C0A}" srcId="{3FB089B5-1DA1-4349-9ADF-7D18737FBC65}" destId="{4C2B987C-A796-4C7F-AFCA-E8889F5FEE31}" srcOrd="0" destOrd="0" parTransId="{B4C11645-0901-46BA-B961-409F423FF6AC}" sibTransId="{902239C4-3586-463B-A00F-6DF08F0A5508}"/>
    <dgm:cxn modelId="{E037D262-FF71-0644-9E28-D822F8C07E07}" type="presOf" srcId="{3FB089B5-1DA1-4349-9ADF-7D18737FBC65}" destId="{5CF49D5F-0B8C-A94F-B00B-5C2D3BCF33FC}" srcOrd="0" destOrd="0" presId="urn:microsoft.com/office/officeart/2016/7/layout/HorizontalActionList"/>
    <dgm:cxn modelId="{6826BB7A-B97D-4D67-865D-E8BD46365A98}" srcId="{DBD6C9A2-661C-4DA0-96B0-E8E04327BAB4}" destId="{C2518487-CAB2-4D37-AA1B-08858B10C5F7}" srcOrd="3" destOrd="0" parTransId="{660B4B0A-B3EA-4256-B5FC-F14EC03ED50C}" sibTransId="{FF42BD14-6B2C-4932-9CE5-7263A93059BD}"/>
    <dgm:cxn modelId="{97B35280-D5CE-BF42-99AE-68C543F411D8}" type="presOf" srcId="{593DDDE4-87CA-48D1-9A76-F4C1E8EB2FB0}" destId="{1BDCD679-6E61-9542-A7A6-75069CF81B4A}" srcOrd="0" destOrd="0" presId="urn:microsoft.com/office/officeart/2016/7/layout/HorizontalActionList"/>
    <dgm:cxn modelId="{3D861C82-8CD5-F446-8F0C-9A77116F11E0}" type="presOf" srcId="{6E403D54-50A3-4BAC-B441-E0A21F2D80DD}" destId="{5AF98884-C13A-6C42-AFAE-BA9FD42895B1}" srcOrd="0" destOrd="0" presId="urn:microsoft.com/office/officeart/2016/7/layout/HorizontalActionList"/>
    <dgm:cxn modelId="{B881F685-4890-4D5F-BAFF-8D20B582D57B}" srcId="{DBD6C9A2-661C-4DA0-96B0-E8E04327BAB4}" destId="{E07DDEDD-82A5-44FA-92B2-57FD45A80CF2}" srcOrd="2" destOrd="0" parTransId="{8B0E06D7-FC4A-471A-B2E9-D9DDE261DD8B}" sibTransId="{B161CB71-B399-4DEC-B253-ED328EFC7D95}"/>
    <dgm:cxn modelId="{A5C4008E-5671-4061-8616-5E892127C927}" srcId="{DBD6C9A2-661C-4DA0-96B0-E8E04327BAB4}" destId="{593DDDE4-87CA-48D1-9A76-F4C1E8EB2FB0}" srcOrd="0" destOrd="0" parTransId="{966EE6BD-E5ED-4178-9434-69A142668E72}" sibTransId="{1CECFBA2-3480-4DFC-9B26-C6B18746EC6E}"/>
    <dgm:cxn modelId="{BDBBBD91-31EF-3D4D-B361-FB7722FB298A}" type="presOf" srcId="{81AA431B-03A1-483A-929B-CAA0D2FB1A84}" destId="{A9B6137D-D0B3-2F48-BD94-F9FE4D166B24}" srcOrd="0" destOrd="0" presId="urn:microsoft.com/office/officeart/2016/7/layout/HorizontalActionList"/>
    <dgm:cxn modelId="{C931A096-6A4D-D54F-A1B3-AD472073230F}" type="presOf" srcId="{C2518487-CAB2-4D37-AA1B-08858B10C5F7}" destId="{08794688-3375-1A42-BB12-CE1961D1DD74}" srcOrd="0" destOrd="0" presId="urn:microsoft.com/office/officeart/2016/7/layout/HorizontalActionList"/>
    <dgm:cxn modelId="{3A88C6C6-F37B-0C4E-8677-72C971244157}" type="presOf" srcId="{58A4440C-84A6-4780-B525-6C2828A21FE5}" destId="{989AF226-2491-994B-BBCF-1B892E8617A5}" srcOrd="0" destOrd="0" presId="urn:microsoft.com/office/officeart/2016/7/layout/HorizontalActionList"/>
    <dgm:cxn modelId="{7B3FE0E0-9E92-C74E-BA00-6E31C01943C3}" type="presOf" srcId="{4C2B987C-A796-4C7F-AFCA-E8889F5FEE31}" destId="{2CD02273-6A9A-6543-95E4-2B01876B480A}" srcOrd="0" destOrd="0" presId="urn:microsoft.com/office/officeart/2016/7/layout/HorizontalActionList"/>
    <dgm:cxn modelId="{7EDFFFE4-E577-42B4-897A-22B046C126A0}" srcId="{593DDDE4-87CA-48D1-9A76-F4C1E8EB2FB0}" destId="{648F2487-ECAB-4F63-805D-41154E732391}" srcOrd="0" destOrd="0" parTransId="{14496501-02B5-4BCC-8513-962FD6E67125}" sibTransId="{5BA71597-E752-486F-9562-1866D1F872EF}"/>
    <dgm:cxn modelId="{579938E6-8924-405B-90C9-2CD8C068AD19}" srcId="{58A4440C-84A6-4780-B525-6C2828A21FE5}" destId="{DB952B03-9F06-480B-93E6-A7350639B25F}" srcOrd="0" destOrd="0" parTransId="{57F30832-63A4-4B8A-9A22-9417D2D8BBDC}" sibTransId="{0BE3918B-CF92-49E1-9998-EEF9B71CDD41}"/>
    <dgm:cxn modelId="{9076DCE9-EA7B-4778-878B-CF75214EB94F}" srcId="{DBD6C9A2-661C-4DA0-96B0-E8E04327BAB4}" destId="{3FB089B5-1DA1-4349-9ADF-7D18737FBC65}" srcOrd="1" destOrd="0" parTransId="{B17603ED-D165-4385-8904-04B8E279D26A}" sibTransId="{8BA4FF24-336C-4D9E-858E-FA695F7210C3}"/>
    <dgm:cxn modelId="{038E87F5-4687-FA41-9969-2760E6877D34}" type="presOf" srcId="{E07DDEDD-82A5-44FA-92B2-57FD45A80CF2}" destId="{B1904652-D9CF-634D-9D94-FA501524ED36}" srcOrd="0" destOrd="0" presId="urn:microsoft.com/office/officeart/2016/7/layout/HorizontalActionList"/>
    <dgm:cxn modelId="{CAE11038-9DD6-F446-A7D7-692B77F983CB}" type="presParOf" srcId="{3D62233B-A905-D340-BA55-ABC0902336DA}" destId="{60793C69-A4F9-354C-A314-176133D31049}" srcOrd="0" destOrd="0" presId="urn:microsoft.com/office/officeart/2016/7/layout/HorizontalActionList"/>
    <dgm:cxn modelId="{A7FF1353-6CF3-CF41-9239-5075923A03A2}" type="presParOf" srcId="{60793C69-A4F9-354C-A314-176133D31049}" destId="{1BDCD679-6E61-9542-A7A6-75069CF81B4A}" srcOrd="0" destOrd="0" presId="urn:microsoft.com/office/officeart/2016/7/layout/HorizontalActionList"/>
    <dgm:cxn modelId="{371A3BC1-CB8D-884E-96EF-E122E79CEF11}" type="presParOf" srcId="{60793C69-A4F9-354C-A314-176133D31049}" destId="{BE071263-B9EE-3C4C-9237-0768A9EFD056}" srcOrd="1" destOrd="0" presId="urn:microsoft.com/office/officeart/2016/7/layout/HorizontalActionList"/>
    <dgm:cxn modelId="{9FA8B1D0-0001-C044-9896-976DFEB14488}" type="presParOf" srcId="{3D62233B-A905-D340-BA55-ABC0902336DA}" destId="{9F1011F6-1C1F-F042-9E52-2983D6B21D2C}" srcOrd="1" destOrd="0" presId="urn:microsoft.com/office/officeart/2016/7/layout/HorizontalActionList"/>
    <dgm:cxn modelId="{E8AB1462-6088-264E-AB57-785C334B8294}" type="presParOf" srcId="{3D62233B-A905-D340-BA55-ABC0902336DA}" destId="{4F62F1F7-2213-1348-9D66-0CD5EB624F86}" srcOrd="2" destOrd="0" presId="urn:microsoft.com/office/officeart/2016/7/layout/HorizontalActionList"/>
    <dgm:cxn modelId="{6D24616B-9C33-6F41-988E-B64AC68309FA}" type="presParOf" srcId="{4F62F1F7-2213-1348-9D66-0CD5EB624F86}" destId="{5CF49D5F-0B8C-A94F-B00B-5C2D3BCF33FC}" srcOrd="0" destOrd="0" presId="urn:microsoft.com/office/officeart/2016/7/layout/HorizontalActionList"/>
    <dgm:cxn modelId="{C2AB825B-00B6-E948-BABE-B4810D30F4D4}" type="presParOf" srcId="{4F62F1F7-2213-1348-9D66-0CD5EB624F86}" destId="{2CD02273-6A9A-6543-95E4-2B01876B480A}" srcOrd="1" destOrd="0" presId="urn:microsoft.com/office/officeart/2016/7/layout/HorizontalActionList"/>
    <dgm:cxn modelId="{B1CC0E99-5476-4542-B2FF-06A84E0381C7}" type="presParOf" srcId="{3D62233B-A905-D340-BA55-ABC0902336DA}" destId="{AEC6183B-5930-1D4D-B20A-DFD1DC813BAB}" srcOrd="3" destOrd="0" presId="urn:microsoft.com/office/officeart/2016/7/layout/HorizontalActionList"/>
    <dgm:cxn modelId="{859A8F1F-36E3-1D45-BD67-C705FBDD8297}" type="presParOf" srcId="{3D62233B-A905-D340-BA55-ABC0902336DA}" destId="{A39ED5E8-3DD9-4649-A773-3900A4DD0BC7}" srcOrd="4" destOrd="0" presId="urn:microsoft.com/office/officeart/2016/7/layout/HorizontalActionList"/>
    <dgm:cxn modelId="{DAB4C3D9-0D3C-9145-8C06-FA0AAD8CAEC9}" type="presParOf" srcId="{A39ED5E8-3DD9-4649-A773-3900A4DD0BC7}" destId="{B1904652-D9CF-634D-9D94-FA501524ED36}" srcOrd="0" destOrd="0" presId="urn:microsoft.com/office/officeart/2016/7/layout/HorizontalActionList"/>
    <dgm:cxn modelId="{3B0AEAC4-7583-B34A-BCBB-E30979BF584E}" type="presParOf" srcId="{A39ED5E8-3DD9-4649-A773-3900A4DD0BC7}" destId="{A9B6137D-D0B3-2F48-BD94-F9FE4D166B24}" srcOrd="1" destOrd="0" presId="urn:microsoft.com/office/officeart/2016/7/layout/HorizontalActionList"/>
    <dgm:cxn modelId="{14420890-738D-CF4B-AC48-0037053543E6}" type="presParOf" srcId="{3D62233B-A905-D340-BA55-ABC0902336DA}" destId="{589E66A9-CDE3-1B47-9ACB-CCABE6B05C82}" srcOrd="5" destOrd="0" presId="urn:microsoft.com/office/officeart/2016/7/layout/HorizontalActionList"/>
    <dgm:cxn modelId="{6422F0B6-D35E-3C41-970D-8DFB8F250719}" type="presParOf" srcId="{3D62233B-A905-D340-BA55-ABC0902336DA}" destId="{B6383A8F-5CF0-AC40-AA1E-F37D262B7E88}" srcOrd="6" destOrd="0" presId="urn:microsoft.com/office/officeart/2016/7/layout/HorizontalActionList"/>
    <dgm:cxn modelId="{AD84945F-F0DE-444E-B476-83E18B9AAEF9}" type="presParOf" srcId="{B6383A8F-5CF0-AC40-AA1E-F37D262B7E88}" destId="{08794688-3375-1A42-BB12-CE1961D1DD74}" srcOrd="0" destOrd="0" presId="urn:microsoft.com/office/officeart/2016/7/layout/HorizontalActionList"/>
    <dgm:cxn modelId="{1185AE0C-74A0-9845-99A7-313AD7BDE1CB}" type="presParOf" srcId="{B6383A8F-5CF0-AC40-AA1E-F37D262B7E88}" destId="{5AF98884-C13A-6C42-AFAE-BA9FD42895B1}" srcOrd="1" destOrd="0" presId="urn:microsoft.com/office/officeart/2016/7/layout/HorizontalActionList"/>
    <dgm:cxn modelId="{2F7E3D12-4772-284E-A5E2-A4CBA54902BA}" type="presParOf" srcId="{3D62233B-A905-D340-BA55-ABC0902336DA}" destId="{E8CC254E-C303-6744-9524-9ED1B43BF079}" srcOrd="7" destOrd="0" presId="urn:microsoft.com/office/officeart/2016/7/layout/HorizontalActionList"/>
    <dgm:cxn modelId="{8E06AFFB-780A-BB40-82C4-40DEDA882234}" type="presParOf" srcId="{3D62233B-A905-D340-BA55-ABC0902336DA}" destId="{1DF351F5-61AD-EF4A-90BC-85AF63C359E8}" srcOrd="8" destOrd="0" presId="urn:microsoft.com/office/officeart/2016/7/layout/HorizontalActionList"/>
    <dgm:cxn modelId="{743DAFBC-D740-704F-A9C3-CF2877BF3D95}" type="presParOf" srcId="{1DF351F5-61AD-EF4A-90BC-85AF63C359E8}" destId="{989AF226-2491-994B-BBCF-1B892E8617A5}" srcOrd="0" destOrd="0" presId="urn:microsoft.com/office/officeart/2016/7/layout/HorizontalActionList"/>
    <dgm:cxn modelId="{913863A6-B504-A54F-8624-BA123F19C997}" type="presParOf" srcId="{1DF351F5-61AD-EF4A-90BC-85AF63C359E8}" destId="{D9A1AF39-04AF-8248-805B-1EA5F1C9957C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B3BB5F8-3FE6-4B66-8355-1AD00C17458F}" type="doc">
      <dgm:prSet loTypeId="urn:microsoft.com/office/officeart/2016/7/layout/VerticalHollowActionList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A83ED4F-9F7D-4BF3-899A-3D82B3765F41}">
      <dgm:prSet/>
      <dgm:spPr/>
      <dgm:t>
        <a:bodyPr/>
        <a:lstStyle/>
        <a:p>
          <a:r>
            <a:rPr lang="en-US"/>
            <a:t>Support</a:t>
          </a:r>
        </a:p>
      </dgm:t>
    </dgm:pt>
    <dgm:pt modelId="{4C9586FA-A7EA-44D7-99D0-84FF403A5048}" type="parTrans" cxnId="{C5677BBD-B7F3-40CC-A1F3-8AC81ADDA3E3}">
      <dgm:prSet/>
      <dgm:spPr/>
      <dgm:t>
        <a:bodyPr/>
        <a:lstStyle/>
        <a:p>
          <a:endParaRPr lang="en-US"/>
        </a:p>
      </dgm:t>
    </dgm:pt>
    <dgm:pt modelId="{777CC5F3-3CE8-4D9C-8EFD-5C6CDB7039FF}" type="sibTrans" cxnId="{C5677BBD-B7F3-40CC-A1F3-8AC81ADDA3E3}">
      <dgm:prSet/>
      <dgm:spPr/>
      <dgm:t>
        <a:bodyPr/>
        <a:lstStyle/>
        <a:p>
          <a:endParaRPr lang="en-US"/>
        </a:p>
      </dgm:t>
    </dgm:pt>
    <dgm:pt modelId="{5F8C274D-0367-49AB-B9D5-A10DAAE3712A}">
      <dgm:prSet custT="1"/>
      <dgm:spPr/>
      <dgm:t>
        <a:bodyPr/>
        <a:lstStyle/>
        <a:p>
          <a:r>
            <a:rPr lang="en-US" sz="1200" dirty="0"/>
            <a:t>Support Break Free From Plastic Pollution Act</a:t>
          </a:r>
        </a:p>
      </dgm:t>
    </dgm:pt>
    <dgm:pt modelId="{2CA6D1FE-4498-4EFD-8879-5C43BDA482F1}" type="parTrans" cxnId="{D6CFDEA1-416D-4478-BBCC-19F9EF9EFC7C}">
      <dgm:prSet/>
      <dgm:spPr/>
      <dgm:t>
        <a:bodyPr/>
        <a:lstStyle/>
        <a:p>
          <a:endParaRPr lang="en-US"/>
        </a:p>
      </dgm:t>
    </dgm:pt>
    <dgm:pt modelId="{999705DF-6629-4D07-8FC0-9F44655ADB61}" type="sibTrans" cxnId="{D6CFDEA1-416D-4478-BBCC-19F9EF9EFC7C}">
      <dgm:prSet/>
      <dgm:spPr/>
      <dgm:t>
        <a:bodyPr/>
        <a:lstStyle/>
        <a:p>
          <a:endParaRPr lang="en-US"/>
        </a:p>
      </dgm:t>
    </dgm:pt>
    <dgm:pt modelId="{35A2B387-E0F7-46D3-9E6F-3F652FC4BEED}">
      <dgm:prSet/>
      <dgm:spPr/>
      <dgm:t>
        <a:bodyPr/>
        <a:lstStyle/>
        <a:p>
          <a:r>
            <a:rPr lang="en-US"/>
            <a:t>Support</a:t>
          </a:r>
        </a:p>
      </dgm:t>
    </dgm:pt>
    <dgm:pt modelId="{B53B9762-51AA-4834-A81D-2325EE7A0FA0}" type="parTrans" cxnId="{397E1BC4-80F3-4A52-AABC-237DE3B05F2E}">
      <dgm:prSet/>
      <dgm:spPr/>
      <dgm:t>
        <a:bodyPr/>
        <a:lstStyle/>
        <a:p>
          <a:endParaRPr lang="en-US"/>
        </a:p>
      </dgm:t>
    </dgm:pt>
    <dgm:pt modelId="{41B2E21B-D6AA-455C-B17E-27D652ADAC20}" type="sibTrans" cxnId="{397E1BC4-80F3-4A52-AABC-237DE3B05F2E}">
      <dgm:prSet/>
      <dgm:spPr/>
      <dgm:t>
        <a:bodyPr/>
        <a:lstStyle/>
        <a:p>
          <a:endParaRPr lang="en-US"/>
        </a:p>
      </dgm:t>
    </dgm:pt>
    <dgm:pt modelId="{6BF7C00F-C35D-4CDF-A2A8-7FACA79C4B16}">
      <dgm:prSet custT="1"/>
      <dgm:spPr/>
      <dgm:t>
        <a:bodyPr/>
        <a:lstStyle/>
        <a:p>
          <a:r>
            <a:rPr lang="en-US" sz="1200" dirty="0"/>
            <a:t>Support Statewide Bottle Bill</a:t>
          </a:r>
        </a:p>
      </dgm:t>
    </dgm:pt>
    <dgm:pt modelId="{78141641-3B7A-4F1F-8B71-515F801501D3}" type="parTrans" cxnId="{CF135824-4735-4A47-A7D0-44DB469D0060}">
      <dgm:prSet/>
      <dgm:spPr/>
      <dgm:t>
        <a:bodyPr/>
        <a:lstStyle/>
        <a:p>
          <a:endParaRPr lang="en-US"/>
        </a:p>
      </dgm:t>
    </dgm:pt>
    <dgm:pt modelId="{374384C8-B8EA-41FD-B423-C32E6DC95652}" type="sibTrans" cxnId="{CF135824-4735-4A47-A7D0-44DB469D0060}">
      <dgm:prSet/>
      <dgm:spPr/>
      <dgm:t>
        <a:bodyPr/>
        <a:lstStyle/>
        <a:p>
          <a:endParaRPr lang="en-US"/>
        </a:p>
      </dgm:t>
    </dgm:pt>
    <dgm:pt modelId="{0A37FD68-867D-4F1E-B7A4-1355DFD6143C}">
      <dgm:prSet/>
      <dgm:spPr/>
      <dgm:t>
        <a:bodyPr/>
        <a:lstStyle/>
        <a:p>
          <a:r>
            <a:rPr lang="en-US" dirty="0"/>
            <a:t>Establish</a:t>
          </a:r>
        </a:p>
      </dgm:t>
    </dgm:pt>
    <dgm:pt modelId="{DD761671-22D3-4DCE-A029-FC7F5366AD64}" type="parTrans" cxnId="{4EA3399D-2C53-4C1F-9553-B744A0D1D9CC}">
      <dgm:prSet/>
      <dgm:spPr/>
      <dgm:t>
        <a:bodyPr/>
        <a:lstStyle/>
        <a:p>
          <a:endParaRPr lang="en-US"/>
        </a:p>
      </dgm:t>
    </dgm:pt>
    <dgm:pt modelId="{6A41BDA3-454A-45B7-85E3-BEA4ECCF09BA}" type="sibTrans" cxnId="{4EA3399D-2C53-4C1F-9553-B744A0D1D9CC}">
      <dgm:prSet/>
      <dgm:spPr/>
      <dgm:t>
        <a:bodyPr/>
        <a:lstStyle/>
        <a:p>
          <a:endParaRPr lang="en-US"/>
        </a:p>
      </dgm:t>
    </dgm:pt>
    <dgm:pt modelId="{2DDD6632-3AB6-4EC4-BC25-1FF446AC4F71}">
      <dgm:prSet custT="1"/>
      <dgm:spPr/>
      <dgm:t>
        <a:bodyPr/>
        <a:lstStyle/>
        <a:p>
          <a:r>
            <a:rPr lang="en-US" sz="1200" dirty="0"/>
            <a:t>Establish Circular Economy and Extended Producer Responsibility for county contracts, and support source reduction efforts wherever possible</a:t>
          </a:r>
        </a:p>
      </dgm:t>
    </dgm:pt>
    <dgm:pt modelId="{8ACEBFBA-1FD6-4B75-B615-59888A7C827C}" type="parTrans" cxnId="{93A65143-D2F3-48C2-AED6-4701A57F3C82}">
      <dgm:prSet/>
      <dgm:spPr/>
      <dgm:t>
        <a:bodyPr/>
        <a:lstStyle/>
        <a:p>
          <a:endParaRPr lang="en-US"/>
        </a:p>
      </dgm:t>
    </dgm:pt>
    <dgm:pt modelId="{1B9F7F63-9A33-4BB0-A7CA-B6E6BA3495E2}" type="sibTrans" cxnId="{93A65143-D2F3-48C2-AED6-4701A57F3C82}">
      <dgm:prSet/>
      <dgm:spPr/>
      <dgm:t>
        <a:bodyPr/>
        <a:lstStyle/>
        <a:p>
          <a:endParaRPr lang="en-US"/>
        </a:p>
      </dgm:t>
    </dgm:pt>
    <dgm:pt modelId="{304ACCF7-AC90-47BA-9653-5A0ED5481B75}">
      <dgm:prSet/>
      <dgm:spPr/>
      <dgm:t>
        <a:bodyPr/>
        <a:lstStyle/>
        <a:p>
          <a:r>
            <a:rPr lang="en-US" dirty="0"/>
            <a:t>Establish</a:t>
          </a:r>
        </a:p>
      </dgm:t>
    </dgm:pt>
    <dgm:pt modelId="{2E6B2299-7310-4D6D-8DA1-9FCCF70BE3E8}" type="parTrans" cxnId="{6EAB8686-CDEF-4C45-8B6E-776677294109}">
      <dgm:prSet/>
      <dgm:spPr/>
      <dgm:t>
        <a:bodyPr/>
        <a:lstStyle/>
        <a:p>
          <a:endParaRPr lang="en-US"/>
        </a:p>
      </dgm:t>
    </dgm:pt>
    <dgm:pt modelId="{1DFB777C-3B33-4858-9556-84716273BB9E}" type="sibTrans" cxnId="{6EAB8686-CDEF-4C45-8B6E-776677294109}">
      <dgm:prSet/>
      <dgm:spPr/>
      <dgm:t>
        <a:bodyPr/>
        <a:lstStyle/>
        <a:p>
          <a:endParaRPr lang="en-US"/>
        </a:p>
      </dgm:t>
    </dgm:pt>
    <dgm:pt modelId="{3639E4B5-3EB1-45CC-9C0E-FF0D46AA65A2}">
      <dgm:prSet/>
      <dgm:spPr/>
      <dgm:t>
        <a:bodyPr/>
        <a:lstStyle/>
        <a:p>
          <a:r>
            <a:rPr lang="en-US" dirty="0"/>
            <a:t>Establish Prince William County-style “Pre-paid” Disposal </a:t>
          </a:r>
        </a:p>
      </dgm:t>
    </dgm:pt>
    <dgm:pt modelId="{DF09A377-83CC-4A21-A8F0-A3CCA07613AA}" type="parTrans" cxnId="{308B145B-3A13-4829-800D-882B75072B1E}">
      <dgm:prSet/>
      <dgm:spPr/>
      <dgm:t>
        <a:bodyPr/>
        <a:lstStyle/>
        <a:p>
          <a:endParaRPr lang="en-US"/>
        </a:p>
      </dgm:t>
    </dgm:pt>
    <dgm:pt modelId="{0A226A17-E116-4B1B-9DDA-04D929CFB653}" type="sibTrans" cxnId="{308B145B-3A13-4829-800D-882B75072B1E}">
      <dgm:prSet/>
      <dgm:spPr/>
      <dgm:t>
        <a:bodyPr/>
        <a:lstStyle/>
        <a:p>
          <a:endParaRPr lang="en-US"/>
        </a:p>
      </dgm:t>
    </dgm:pt>
    <dgm:pt modelId="{EBF5DEAC-3912-0044-B1EB-3AEF4810F7D0}" type="pres">
      <dgm:prSet presAssocID="{DB3BB5F8-3FE6-4B66-8355-1AD00C17458F}" presName="Name0" presStyleCnt="0">
        <dgm:presLayoutVars>
          <dgm:dir/>
          <dgm:animLvl val="lvl"/>
          <dgm:resizeHandles val="exact"/>
        </dgm:presLayoutVars>
      </dgm:prSet>
      <dgm:spPr/>
    </dgm:pt>
    <dgm:pt modelId="{4F6A45ED-8186-754C-B85C-99B1BAF4C4F5}" type="pres">
      <dgm:prSet presAssocID="{8A83ED4F-9F7D-4BF3-899A-3D82B3765F41}" presName="linNode" presStyleCnt="0"/>
      <dgm:spPr/>
    </dgm:pt>
    <dgm:pt modelId="{29D9C7EA-08C6-E846-9B89-3E87AA9C1EFF}" type="pres">
      <dgm:prSet presAssocID="{8A83ED4F-9F7D-4BF3-899A-3D82B3765F41}" presName="parentText" presStyleLbl="solidFgAcc1" presStyleIdx="0" presStyleCnt="4">
        <dgm:presLayoutVars>
          <dgm:chMax val="1"/>
          <dgm:bulletEnabled/>
        </dgm:presLayoutVars>
      </dgm:prSet>
      <dgm:spPr/>
    </dgm:pt>
    <dgm:pt modelId="{E891EB0D-4472-8546-9F03-7A43894E3E7A}" type="pres">
      <dgm:prSet presAssocID="{8A83ED4F-9F7D-4BF3-899A-3D82B3765F41}" presName="descendantText" presStyleLbl="alignNode1" presStyleIdx="0" presStyleCnt="4">
        <dgm:presLayoutVars>
          <dgm:bulletEnabled/>
        </dgm:presLayoutVars>
      </dgm:prSet>
      <dgm:spPr/>
    </dgm:pt>
    <dgm:pt modelId="{14A3EF2D-221F-8048-8A6C-A0458FB0E5AF}" type="pres">
      <dgm:prSet presAssocID="{777CC5F3-3CE8-4D9C-8EFD-5C6CDB7039FF}" presName="sp" presStyleCnt="0"/>
      <dgm:spPr/>
    </dgm:pt>
    <dgm:pt modelId="{175FB4A6-4617-7E4E-AE64-D49FFDF4D0C5}" type="pres">
      <dgm:prSet presAssocID="{35A2B387-E0F7-46D3-9E6F-3F652FC4BEED}" presName="linNode" presStyleCnt="0"/>
      <dgm:spPr/>
    </dgm:pt>
    <dgm:pt modelId="{B3871C5C-D858-1047-BB75-ADBEAF62D4EF}" type="pres">
      <dgm:prSet presAssocID="{35A2B387-E0F7-46D3-9E6F-3F652FC4BEED}" presName="parentText" presStyleLbl="solidFgAcc1" presStyleIdx="1" presStyleCnt="4">
        <dgm:presLayoutVars>
          <dgm:chMax val="1"/>
          <dgm:bulletEnabled/>
        </dgm:presLayoutVars>
      </dgm:prSet>
      <dgm:spPr/>
    </dgm:pt>
    <dgm:pt modelId="{1FAD148E-4AEE-8840-AD60-84F8DFE14E0B}" type="pres">
      <dgm:prSet presAssocID="{35A2B387-E0F7-46D3-9E6F-3F652FC4BEED}" presName="descendantText" presStyleLbl="alignNode1" presStyleIdx="1" presStyleCnt="4" custLinFactNeighborY="4307">
        <dgm:presLayoutVars>
          <dgm:bulletEnabled/>
        </dgm:presLayoutVars>
      </dgm:prSet>
      <dgm:spPr/>
    </dgm:pt>
    <dgm:pt modelId="{4723F25D-744D-2547-9A82-50E49F17E209}" type="pres">
      <dgm:prSet presAssocID="{41B2E21B-D6AA-455C-B17E-27D652ADAC20}" presName="sp" presStyleCnt="0"/>
      <dgm:spPr/>
    </dgm:pt>
    <dgm:pt modelId="{93D7C003-695D-C14F-9730-1F3E79313EBC}" type="pres">
      <dgm:prSet presAssocID="{0A37FD68-867D-4F1E-B7A4-1355DFD6143C}" presName="linNode" presStyleCnt="0"/>
      <dgm:spPr/>
    </dgm:pt>
    <dgm:pt modelId="{2412193B-F2D7-4D4B-8070-57342A11C7EF}" type="pres">
      <dgm:prSet presAssocID="{0A37FD68-867D-4F1E-B7A4-1355DFD6143C}" presName="parentText" presStyleLbl="solidFgAcc1" presStyleIdx="2" presStyleCnt="4">
        <dgm:presLayoutVars>
          <dgm:chMax val="1"/>
          <dgm:bulletEnabled/>
        </dgm:presLayoutVars>
      </dgm:prSet>
      <dgm:spPr/>
    </dgm:pt>
    <dgm:pt modelId="{7A7FFFB2-D55C-B54B-BDF1-7914912E33EF}" type="pres">
      <dgm:prSet presAssocID="{0A37FD68-867D-4F1E-B7A4-1355DFD6143C}" presName="descendantText" presStyleLbl="alignNode1" presStyleIdx="2" presStyleCnt="4">
        <dgm:presLayoutVars>
          <dgm:bulletEnabled/>
        </dgm:presLayoutVars>
      </dgm:prSet>
      <dgm:spPr/>
    </dgm:pt>
    <dgm:pt modelId="{A5BA429C-5838-9241-9715-08AAC778DF9D}" type="pres">
      <dgm:prSet presAssocID="{6A41BDA3-454A-45B7-85E3-BEA4ECCF09BA}" presName="sp" presStyleCnt="0"/>
      <dgm:spPr/>
    </dgm:pt>
    <dgm:pt modelId="{48CBCCE9-AC0D-1346-90BB-875F778D66B5}" type="pres">
      <dgm:prSet presAssocID="{304ACCF7-AC90-47BA-9653-5A0ED5481B75}" presName="linNode" presStyleCnt="0"/>
      <dgm:spPr/>
    </dgm:pt>
    <dgm:pt modelId="{883B3052-8325-DE45-8339-6537E86883D2}" type="pres">
      <dgm:prSet presAssocID="{304ACCF7-AC90-47BA-9653-5A0ED5481B75}" presName="parentText" presStyleLbl="solidFgAcc1" presStyleIdx="3" presStyleCnt="4">
        <dgm:presLayoutVars>
          <dgm:chMax val="1"/>
          <dgm:bulletEnabled/>
        </dgm:presLayoutVars>
      </dgm:prSet>
      <dgm:spPr/>
    </dgm:pt>
    <dgm:pt modelId="{F4FCECDB-A60A-1340-BAF5-F5284BD5E760}" type="pres">
      <dgm:prSet presAssocID="{304ACCF7-AC90-47BA-9653-5A0ED5481B75}" presName="descendantText" presStyleLbl="alignNode1" presStyleIdx="3" presStyleCnt="4">
        <dgm:presLayoutVars>
          <dgm:bulletEnabled/>
        </dgm:presLayoutVars>
      </dgm:prSet>
      <dgm:spPr/>
    </dgm:pt>
  </dgm:ptLst>
  <dgm:cxnLst>
    <dgm:cxn modelId="{7F61FF0B-B615-C04E-8124-1336539FBE61}" type="presOf" srcId="{5F8C274D-0367-49AB-B9D5-A10DAAE3712A}" destId="{E891EB0D-4472-8546-9F03-7A43894E3E7A}" srcOrd="0" destOrd="0" presId="urn:microsoft.com/office/officeart/2016/7/layout/VerticalHollowActionList"/>
    <dgm:cxn modelId="{87C9D70E-09E2-D841-8940-CD7D33D05974}" type="presOf" srcId="{8A83ED4F-9F7D-4BF3-899A-3D82B3765F41}" destId="{29D9C7EA-08C6-E846-9B89-3E87AA9C1EFF}" srcOrd="0" destOrd="0" presId="urn:microsoft.com/office/officeart/2016/7/layout/VerticalHollowActionList"/>
    <dgm:cxn modelId="{E560AC14-1303-8541-A19A-791077E10393}" type="presOf" srcId="{0A37FD68-867D-4F1E-B7A4-1355DFD6143C}" destId="{2412193B-F2D7-4D4B-8070-57342A11C7EF}" srcOrd="0" destOrd="0" presId="urn:microsoft.com/office/officeart/2016/7/layout/VerticalHollowActionList"/>
    <dgm:cxn modelId="{CDC7A819-0232-4248-8C87-1206C829F90F}" type="presOf" srcId="{3639E4B5-3EB1-45CC-9C0E-FF0D46AA65A2}" destId="{F4FCECDB-A60A-1340-BAF5-F5284BD5E760}" srcOrd="0" destOrd="0" presId="urn:microsoft.com/office/officeart/2016/7/layout/VerticalHollowActionList"/>
    <dgm:cxn modelId="{CF135824-4735-4A47-A7D0-44DB469D0060}" srcId="{35A2B387-E0F7-46D3-9E6F-3F652FC4BEED}" destId="{6BF7C00F-C35D-4CDF-A2A8-7FACA79C4B16}" srcOrd="0" destOrd="0" parTransId="{78141641-3B7A-4F1F-8B71-515F801501D3}" sibTransId="{374384C8-B8EA-41FD-B423-C32E6DC95652}"/>
    <dgm:cxn modelId="{B1580A2B-E137-7842-B395-161B29E8FE8F}" type="presOf" srcId="{2DDD6632-3AB6-4EC4-BC25-1FF446AC4F71}" destId="{7A7FFFB2-D55C-B54B-BDF1-7914912E33EF}" srcOrd="0" destOrd="0" presId="urn:microsoft.com/office/officeart/2016/7/layout/VerticalHollowActionList"/>
    <dgm:cxn modelId="{F6B9742C-1CD3-AF44-8638-FFD1CF359EC4}" type="presOf" srcId="{DB3BB5F8-3FE6-4B66-8355-1AD00C17458F}" destId="{EBF5DEAC-3912-0044-B1EB-3AEF4810F7D0}" srcOrd="0" destOrd="0" presId="urn:microsoft.com/office/officeart/2016/7/layout/VerticalHollowActionList"/>
    <dgm:cxn modelId="{93A65143-D2F3-48C2-AED6-4701A57F3C82}" srcId="{0A37FD68-867D-4F1E-B7A4-1355DFD6143C}" destId="{2DDD6632-3AB6-4EC4-BC25-1FF446AC4F71}" srcOrd="0" destOrd="0" parTransId="{8ACEBFBA-1FD6-4B75-B615-59888A7C827C}" sibTransId="{1B9F7F63-9A33-4BB0-A7CA-B6E6BA3495E2}"/>
    <dgm:cxn modelId="{308B145B-3A13-4829-800D-882B75072B1E}" srcId="{304ACCF7-AC90-47BA-9653-5A0ED5481B75}" destId="{3639E4B5-3EB1-45CC-9C0E-FF0D46AA65A2}" srcOrd="0" destOrd="0" parTransId="{DF09A377-83CC-4A21-A8F0-A3CCA07613AA}" sibTransId="{0A226A17-E116-4B1B-9DDA-04D929CFB653}"/>
    <dgm:cxn modelId="{D7E90170-E53F-044A-92A4-A3C23598E039}" type="presOf" srcId="{35A2B387-E0F7-46D3-9E6F-3F652FC4BEED}" destId="{B3871C5C-D858-1047-BB75-ADBEAF62D4EF}" srcOrd="0" destOrd="0" presId="urn:microsoft.com/office/officeart/2016/7/layout/VerticalHollowActionList"/>
    <dgm:cxn modelId="{6EAB8686-CDEF-4C45-8B6E-776677294109}" srcId="{DB3BB5F8-3FE6-4B66-8355-1AD00C17458F}" destId="{304ACCF7-AC90-47BA-9653-5A0ED5481B75}" srcOrd="3" destOrd="0" parTransId="{2E6B2299-7310-4D6D-8DA1-9FCCF70BE3E8}" sibTransId="{1DFB777C-3B33-4858-9556-84716273BB9E}"/>
    <dgm:cxn modelId="{C72F838D-1A19-6B4F-B6DD-0501AF779896}" type="presOf" srcId="{6BF7C00F-C35D-4CDF-A2A8-7FACA79C4B16}" destId="{1FAD148E-4AEE-8840-AD60-84F8DFE14E0B}" srcOrd="0" destOrd="0" presId="urn:microsoft.com/office/officeart/2016/7/layout/VerticalHollowActionList"/>
    <dgm:cxn modelId="{4EA3399D-2C53-4C1F-9553-B744A0D1D9CC}" srcId="{DB3BB5F8-3FE6-4B66-8355-1AD00C17458F}" destId="{0A37FD68-867D-4F1E-B7A4-1355DFD6143C}" srcOrd="2" destOrd="0" parTransId="{DD761671-22D3-4DCE-A029-FC7F5366AD64}" sibTransId="{6A41BDA3-454A-45B7-85E3-BEA4ECCF09BA}"/>
    <dgm:cxn modelId="{D6CFDEA1-416D-4478-BBCC-19F9EF9EFC7C}" srcId="{8A83ED4F-9F7D-4BF3-899A-3D82B3765F41}" destId="{5F8C274D-0367-49AB-B9D5-A10DAAE3712A}" srcOrd="0" destOrd="0" parTransId="{2CA6D1FE-4498-4EFD-8879-5C43BDA482F1}" sibTransId="{999705DF-6629-4D07-8FC0-9F44655ADB61}"/>
    <dgm:cxn modelId="{C5677BBD-B7F3-40CC-A1F3-8AC81ADDA3E3}" srcId="{DB3BB5F8-3FE6-4B66-8355-1AD00C17458F}" destId="{8A83ED4F-9F7D-4BF3-899A-3D82B3765F41}" srcOrd="0" destOrd="0" parTransId="{4C9586FA-A7EA-44D7-99D0-84FF403A5048}" sibTransId="{777CC5F3-3CE8-4D9C-8EFD-5C6CDB7039FF}"/>
    <dgm:cxn modelId="{397E1BC4-80F3-4A52-AABC-237DE3B05F2E}" srcId="{DB3BB5F8-3FE6-4B66-8355-1AD00C17458F}" destId="{35A2B387-E0F7-46D3-9E6F-3F652FC4BEED}" srcOrd="1" destOrd="0" parTransId="{B53B9762-51AA-4834-A81D-2325EE7A0FA0}" sibTransId="{41B2E21B-D6AA-455C-B17E-27D652ADAC20}"/>
    <dgm:cxn modelId="{AFC6B3FE-EDEE-704E-AB3C-8C2B28432D4E}" type="presOf" srcId="{304ACCF7-AC90-47BA-9653-5A0ED5481B75}" destId="{883B3052-8325-DE45-8339-6537E86883D2}" srcOrd="0" destOrd="0" presId="urn:microsoft.com/office/officeart/2016/7/layout/VerticalHollowActionList"/>
    <dgm:cxn modelId="{B566366B-DB1D-7E4E-BFE9-EA9104139F28}" type="presParOf" srcId="{EBF5DEAC-3912-0044-B1EB-3AEF4810F7D0}" destId="{4F6A45ED-8186-754C-B85C-99B1BAF4C4F5}" srcOrd="0" destOrd="0" presId="urn:microsoft.com/office/officeart/2016/7/layout/VerticalHollowActionList"/>
    <dgm:cxn modelId="{815B2345-BB0D-5444-B4F4-9BBB5F062655}" type="presParOf" srcId="{4F6A45ED-8186-754C-B85C-99B1BAF4C4F5}" destId="{29D9C7EA-08C6-E846-9B89-3E87AA9C1EFF}" srcOrd="0" destOrd="0" presId="urn:microsoft.com/office/officeart/2016/7/layout/VerticalHollowActionList"/>
    <dgm:cxn modelId="{7BCA76A7-F624-164C-BF13-8B6865157606}" type="presParOf" srcId="{4F6A45ED-8186-754C-B85C-99B1BAF4C4F5}" destId="{E891EB0D-4472-8546-9F03-7A43894E3E7A}" srcOrd="1" destOrd="0" presId="urn:microsoft.com/office/officeart/2016/7/layout/VerticalHollowActionList"/>
    <dgm:cxn modelId="{5CC2AC9E-C049-AC49-8195-A1BE85D94324}" type="presParOf" srcId="{EBF5DEAC-3912-0044-B1EB-3AEF4810F7D0}" destId="{14A3EF2D-221F-8048-8A6C-A0458FB0E5AF}" srcOrd="1" destOrd="0" presId="urn:microsoft.com/office/officeart/2016/7/layout/VerticalHollowActionList"/>
    <dgm:cxn modelId="{E6C28689-A362-7546-BD33-9D47A784AA46}" type="presParOf" srcId="{EBF5DEAC-3912-0044-B1EB-3AEF4810F7D0}" destId="{175FB4A6-4617-7E4E-AE64-D49FFDF4D0C5}" srcOrd="2" destOrd="0" presId="urn:microsoft.com/office/officeart/2016/7/layout/VerticalHollowActionList"/>
    <dgm:cxn modelId="{17151B76-6C8C-EB4A-91BD-E14674C26875}" type="presParOf" srcId="{175FB4A6-4617-7E4E-AE64-D49FFDF4D0C5}" destId="{B3871C5C-D858-1047-BB75-ADBEAF62D4EF}" srcOrd="0" destOrd="0" presId="urn:microsoft.com/office/officeart/2016/7/layout/VerticalHollowActionList"/>
    <dgm:cxn modelId="{E8A1B16A-648F-E04F-9969-9F67FDEEB4DF}" type="presParOf" srcId="{175FB4A6-4617-7E4E-AE64-D49FFDF4D0C5}" destId="{1FAD148E-4AEE-8840-AD60-84F8DFE14E0B}" srcOrd="1" destOrd="0" presId="urn:microsoft.com/office/officeart/2016/7/layout/VerticalHollowActionList"/>
    <dgm:cxn modelId="{42F8F160-979D-FE46-A200-FACB0B08AA3C}" type="presParOf" srcId="{EBF5DEAC-3912-0044-B1EB-3AEF4810F7D0}" destId="{4723F25D-744D-2547-9A82-50E49F17E209}" srcOrd="3" destOrd="0" presId="urn:microsoft.com/office/officeart/2016/7/layout/VerticalHollowActionList"/>
    <dgm:cxn modelId="{5264376C-F772-2A43-BAED-EF58AA815A64}" type="presParOf" srcId="{EBF5DEAC-3912-0044-B1EB-3AEF4810F7D0}" destId="{93D7C003-695D-C14F-9730-1F3E79313EBC}" srcOrd="4" destOrd="0" presId="urn:microsoft.com/office/officeart/2016/7/layout/VerticalHollowActionList"/>
    <dgm:cxn modelId="{B02BEE98-F3BC-914C-AC29-0961E394E396}" type="presParOf" srcId="{93D7C003-695D-C14F-9730-1F3E79313EBC}" destId="{2412193B-F2D7-4D4B-8070-57342A11C7EF}" srcOrd="0" destOrd="0" presId="urn:microsoft.com/office/officeart/2016/7/layout/VerticalHollowActionList"/>
    <dgm:cxn modelId="{AE198CCB-2946-B34C-B180-62DB71A51F9B}" type="presParOf" srcId="{93D7C003-695D-C14F-9730-1F3E79313EBC}" destId="{7A7FFFB2-D55C-B54B-BDF1-7914912E33EF}" srcOrd="1" destOrd="0" presId="urn:microsoft.com/office/officeart/2016/7/layout/VerticalHollowActionList"/>
    <dgm:cxn modelId="{72FF8196-9F5F-574A-833E-58DF1F6C5008}" type="presParOf" srcId="{EBF5DEAC-3912-0044-B1EB-3AEF4810F7D0}" destId="{A5BA429C-5838-9241-9715-08AAC778DF9D}" srcOrd="5" destOrd="0" presId="urn:microsoft.com/office/officeart/2016/7/layout/VerticalHollowActionList"/>
    <dgm:cxn modelId="{688D322C-8EE5-BB49-B5C6-9B1294D879C7}" type="presParOf" srcId="{EBF5DEAC-3912-0044-B1EB-3AEF4810F7D0}" destId="{48CBCCE9-AC0D-1346-90BB-875F778D66B5}" srcOrd="6" destOrd="0" presId="urn:microsoft.com/office/officeart/2016/7/layout/VerticalHollowActionList"/>
    <dgm:cxn modelId="{CECEA3A5-1A64-2143-B4F8-A44884852E77}" type="presParOf" srcId="{48CBCCE9-AC0D-1346-90BB-875F778D66B5}" destId="{883B3052-8325-DE45-8339-6537E86883D2}" srcOrd="0" destOrd="0" presId="urn:microsoft.com/office/officeart/2016/7/layout/VerticalHollowActionList"/>
    <dgm:cxn modelId="{B9602C40-FCC4-2848-AC33-6D2B693A7F7A}" type="presParOf" srcId="{48CBCCE9-AC0D-1346-90BB-875F778D66B5}" destId="{F4FCECDB-A60A-1340-BAF5-F5284BD5E760}" srcOrd="1" destOrd="0" presId="urn:microsoft.com/office/officeart/2016/7/layout/VerticalHollow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3C612C-D9C4-AE47-86FD-73BF6A0EABF3}">
      <dsp:nvSpPr>
        <dsp:cNvPr id="0" name=""/>
        <dsp:cNvSpPr/>
      </dsp:nvSpPr>
      <dsp:spPr>
        <a:xfrm>
          <a:off x="9184" y="586623"/>
          <a:ext cx="1904333" cy="5713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0485" tIns="150485" rIns="150485" bIns="150485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Gather</a:t>
          </a:r>
        </a:p>
      </dsp:txBody>
      <dsp:txXfrm>
        <a:off x="9184" y="586623"/>
        <a:ext cx="1904333" cy="571300"/>
      </dsp:txXfrm>
    </dsp:sp>
    <dsp:sp modelId="{4C30572D-7C0D-754A-BE58-7CB58CAB8201}">
      <dsp:nvSpPr>
        <dsp:cNvPr id="0" name=""/>
        <dsp:cNvSpPr/>
      </dsp:nvSpPr>
      <dsp:spPr>
        <a:xfrm>
          <a:off x="9184" y="1157923"/>
          <a:ext cx="1904333" cy="293646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106" tIns="188106" rIns="188106" bIns="188106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Existing Data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County, government and NGO sources, other localities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Geospatial and field assessment of Fairfax streams</a:t>
          </a:r>
        </a:p>
      </dsp:txBody>
      <dsp:txXfrm>
        <a:off x="9184" y="1157923"/>
        <a:ext cx="1904333" cy="2936467"/>
      </dsp:txXfrm>
    </dsp:sp>
    <dsp:sp modelId="{953FA567-062A-014B-B9AD-4F0E2E6F612B}">
      <dsp:nvSpPr>
        <dsp:cNvPr id="0" name=""/>
        <dsp:cNvSpPr/>
      </dsp:nvSpPr>
      <dsp:spPr>
        <a:xfrm>
          <a:off x="2021413" y="586623"/>
          <a:ext cx="1904333" cy="571300"/>
        </a:xfrm>
        <a:prstGeom prst="rect">
          <a:avLst/>
        </a:prstGeom>
        <a:solidFill>
          <a:schemeClr val="accent2">
            <a:hueOff val="-741071"/>
            <a:satOff val="3550"/>
            <a:lumOff val="3284"/>
            <a:alphaOff val="0"/>
          </a:schemeClr>
        </a:solidFill>
        <a:ln w="19050" cap="rnd" cmpd="sng" algn="ctr">
          <a:solidFill>
            <a:schemeClr val="accent2">
              <a:hueOff val="-741071"/>
              <a:satOff val="3550"/>
              <a:lumOff val="32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0485" tIns="150485" rIns="150485" bIns="150485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Identify</a:t>
          </a:r>
        </a:p>
      </dsp:txBody>
      <dsp:txXfrm>
        <a:off x="2021413" y="586623"/>
        <a:ext cx="1904333" cy="571300"/>
      </dsp:txXfrm>
    </dsp:sp>
    <dsp:sp modelId="{E9906A9C-0F34-7346-AFFD-CBF56337A95F}">
      <dsp:nvSpPr>
        <dsp:cNvPr id="0" name=""/>
        <dsp:cNvSpPr/>
      </dsp:nvSpPr>
      <dsp:spPr>
        <a:xfrm>
          <a:off x="2021413" y="1157923"/>
          <a:ext cx="1904333" cy="2936467"/>
        </a:xfrm>
        <a:prstGeom prst="rect">
          <a:avLst/>
        </a:prstGeom>
        <a:solidFill>
          <a:schemeClr val="accent2">
            <a:tint val="40000"/>
            <a:alpha val="90000"/>
            <a:hueOff val="-1022960"/>
            <a:satOff val="11277"/>
            <a:lumOff val="1074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1022960"/>
              <a:satOff val="11277"/>
              <a:lumOff val="10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106" tIns="188106" rIns="188106" bIns="188106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Key Sources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Single-use plastics (lightweight/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    fly-away)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Solid waste management infrastructure inadequacies</a:t>
          </a:r>
        </a:p>
      </dsp:txBody>
      <dsp:txXfrm>
        <a:off x="2021413" y="1157923"/>
        <a:ext cx="1904333" cy="2936467"/>
      </dsp:txXfrm>
    </dsp:sp>
    <dsp:sp modelId="{D2A30088-1B97-4A4D-A4C7-1B0026963E3E}">
      <dsp:nvSpPr>
        <dsp:cNvPr id="0" name=""/>
        <dsp:cNvSpPr/>
      </dsp:nvSpPr>
      <dsp:spPr>
        <a:xfrm>
          <a:off x="4033641" y="586623"/>
          <a:ext cx="1904333" cy="571300"/>
        </a:xfrm>
        <a:prstGeom prst="rect">
          <a:avLst/>
        </a:prstGeom>
        <a:solidFill>
          <a:schemeClr val="accent2">
            <a:hueOff val="-1482143"/>
            <a:satOff val="7100"/>
            <a:lumOff val="6569"/>
            <a:alphaOff val="0"/>
          </a:schemeClr>
        </a:solidFill>
        <a:ln w="19050" cap="rnd" cmpd="sng" algn="ctr">
          <a:solidFill>
            <a:schemeClr val="accent2">
              <a:hueOff val="-1482143"/>
              <a:satOff val="7100"/>
              <a:lumOff val="6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0485" tIns="150485" rIns="150485" bIns="150485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Create</a:t>
          </a:r>
        </a:p>
      </dsp:txBody>
      <dsp:txXfrm>
        <a:off x="4033641" y="586623"/>
        <a:ext cx="1904333" cy="571300"/>
      </dsp:txXfrm>
    </dsp:sp>
    <dsp:sp modelId="{EB5B496B-F0AD-4E47-9A50-B6D001068EC1}">
      <dsp:nvSpPr>
        <dsp:cNvPr id="0" name=""/>
        <dsp:cNvSpPr/>
      </dsp:nvSpPr>
      <dsp:spPr>
        <a:xfrm>
          <a:off x="4033641" y="1157923"/>
          <a:ext cx="1904333" cy="2936467"/>
        </a:xfrm>
        <a:prstGeom prst="rect">
          <a:avLst/>
        </a:prstGeom>
        <a:solidFill>
          <a:schemeClr val="accent2">
            <a:tint val="40000"/>
            <a:alpha val="90000"/>
            <a:hueOff val="-2045920"/>
            <a:satOff val="22554"/>
            <a:lumOff val="2148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2045920"/>
              <a:satOff val="22554"/>
              <a:lumOff val="214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106" tIns="188106" rIns="188106" bIns="188106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Solutions for Proactive Change</a:t>
          </a:r>
        </a:p>
      </dsp:txBody>
      <dsp:txXfrm>
        <a:off x="4033641" y="1157923"/>
        <a:ext cx="1904333" cy="2936467"/>
      </dsp:txXfrm>
    </dsp:sp>
    <dsp:sp modelId="{423C7493-457A-9746-B25F-2F3FAF13128D}">
      <dsp:nvSpPr>
        <dsp:cNvPr id="0" name=""/>
        <dsp:cNvSpPr/>
      </dsp:nvSpPr>
      <dsp:spPr>
        <a:xfrm>
          <a:off x="6045869" y="586623"/>
          <a:ext cx="1904333" cy="571300"/>
        </a:xfrm>
        <a:prstGeom prst="rect">
          <a:avLst/>
        </a:prstGeom>
        <a:solidFill>
          <a:schemeClr val="accent2">
            <a:hueOff val="-2223214"/>
            <a:satOff val="10650"/>
            <a:lumOff val="9853"/>
            <a:alphaOff val="0"/>
          </a:schemeClr>
        </a:solidFill>
        <a:ln w="19050" cap="rnd" cmpd="sng" algn="ctr">
          <a:solidFill>
            <a:schemeClr val="accent2">
              <a:hueOff val="-2223214"/>
              <a:satOff val="10650"/>
              <a:lumOff val="98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0485" tIns="150485" rIns="150485" bIns="150485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Survey</a:t>
          </a:r>
        </a:p>
      </dsp:txBody>
      <dsp:txXfrm>
        <a:off x="6045869" y="586623"/>
        <a:ext cx="1904333" cy="571300"/>
      </dsp:txXfrm>
    </dsp:sp>
    <dsp:sp modelId="{0B6BA9D2-943B-064A-BCE6-B02715F7F8DB}">
      <dsp:nvSpPr>
        <dsp:cNvPr id="0" name=""/>
        <dsp:cNvSpPr/>
      </dsp:nvSpPr>
      <dsp:spPr>
        <a:xfrm>
          <a:off x="6045869" y="1157923"/>
          <a:ext cx="1904333" cy="2936467"/>
        </a:xfrm>
        <a:prstGeom prst="rect">
          <a:avLst/>
        </a:prstGeom>
        <a:solidFill>
          <a:schemeClr val="accent2">
            <a:tint val="40000"/>
            <a:alpha val="90000"/>
            <a:hueOff val="-3068879"/>
            <a:satOff val="33830"/>
            <a:lumOff val="3222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3068879"/>
              <a:satOff val="33830"/>
              <a:lumOff val="322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106" tIns="188106" rIns="188106" bIns="188106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Stakeholders and Report Responses</a:t>
          </a:r>
        </a:p>
      </dsp:txBody>
      <dsp:txXfrm>
        <a:off x="6045869" y="1157923"/>
        <a:ext cx="1904333" cy="2936467"/>
      </dsp:txXfrm>
    </dsp:sp>
    <dsp:sp modelId="{C9A85672-B7E8-7D44-AFA3-18D52FBE6F5C}">
      <dsp:nvSpPr>
        <dsp:cNvPr id="0" name=""/>
        <dsp:cNvSpPr/>
      </dsp:nvSpPr>
      <dsp:spPr>
        <a:xfrm>
          <a:off x="8058098" y="586623"/>
          <a:ext cx="1904333" cy="571300"/>
        </a:xfrm>
        <a:prstGeom prst="rect">
          <a:avLst/>
        </a:prstGeom>
        <a:solidFill>
          <a:schemeClr val="accent2">
            <a:hueOff val="-2964286"/>
            <a:satOff val="14200"/>
            <a:lumOff val="13137"/>
            <a:alphaOff val="0"/>
          </a:schemeClr>
        </a:solidFill>
        <a:ln w="19050" cap="rnd" cmpd="sng" algn="ctr">
          <a:solidFill>
            <a:schemeClr val="accent2">
              <a:hueOff val="-2964286"/>
              <a:satOff val="14200"/>
              <a:lumOff val="131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0485" tIns="150485" rIns="150485" bIns="150485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Present</a:t>
          </a:r>
        </a:p>
      </dsp:txBody>
      <dsp:txXfrm>
        <a:off x="8058098" y="586623"/>
        <a:ext cx="1904333" cy="571300"/>
      </dsp:txXfrm>
    </dsp:sp>
    <dsp:sp modelId="{7C38D2F6-430A-774D-83FF-F2A07AE8FE7F}">
      <dsp:nvSpPr>
        <dsp:cNvPr id="0" name=""/>
        <dsp:cNvSpPr/>
      </dsp:nvSpPr>
      <dsp:spPr>
        <a:xfrm>
          <a:off x="8058098" y="1157923"/>
          <a:ext cx="1904333" cy="2936467"/>
        </a:xfrm>
        <a:prstGeom prst="rect">
          <a:avLst/>
        </a:prstGeom>
        <a:solidFill>
          <a:schemeClr val="accent2">
            <a:tint val="40000"/>
            <a:alpha val="90000"/>
            <a:hueOff val="-4091839"/>
            <a:satOff val="45107"/>
            <a:lumOff val="4296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4091839"/>
              <a:satOff val="45107"/>
              <a:lumOff val="42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106" tIns="188106" rIns="188106" bIns="188106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Final Report</a:t>
          </a:r>
        </a:p>
      </dsp:txBody>
      <dsp:txXfrm>
        <a:off x="8058098" y="1157923"/>
        <a:ext cx="1904333" cy="29364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5E919A-DA98-5C4D-B2F5-8BFF4C239C15}">
      <dsp:nvSpPr>
        <dsp:cNvPr id="0" name=""/>
        <dsp:cNvSpPr/>
      </dsp:nvSpPr>
      <dsp:spPr>
        <a:xfrm>
          <a:off x="0" y="825494"/>
          <a:ext cx="1602603" cy="480781"/>
        </a:xfrm>
        <a:prstGeom prst="chevron">
          <a:avLst>
            <a:gd name="adj" fmla="val 3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363" tIns="59363" rIns="59363" bIns="59363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End</a:t>
          </a:r>
          <a:endParaRPr lang="en-US" sz="2400" kern="1200" dirty="0"/>
        </a:p>
      </dsp:txBody>
      <dsp:txXfrm>
        <a:off x="144234" y="825494"/>
        <a:ext cx="1314135" cy="480781"/>
      </dsp:txXfrm>
    </dsp:sp>
    <dsp:sp modelId="{27E9ABC0-B4A1-AC41-9A7A-12344071220E}">
      <dsp:nvSpPr>
        <dsp:cNvPr id="0" name=""/>
        <dsp:cNvSpPr/>
      </dsp:nvSpPr>
      <dsp:spPr>
        <a:xfrm>
          <a:off x="9633" y="1312208"/>
          <a:ext cx="1458369" cy="256263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244" tIns="115244" rIns="115244" bIns="230487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Discontinue single-use plastics for county events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Include a ban on single-use water bottles</a:t>
          </a:r>
          <a:endParaRPr lang="en-US" sz="1600" kern="1200" dirty="0"/>
        </a:p>
      </dsp:txBody>
      <dsp:txXfrm>
        <a:off x="9633" y="1312208"/>
        <a:ext cx="1458369" cy="2562637"/>
      </dsp:txXfrm>
    </dsp:sp>
    <dsp:sp modelId="{D88840B9-CA2A-7749-9FFB-8F493EE75D72}">
      <dsp:nvSpPr>
        <dsp:cNvPr id="0" name=""/>
        <dsp:cNvSpPr/>
      </dsp:nvSpPr>
      <dsp:spPr>
        <a:xfrm>
          <a:off x="1565282" y="831427"/>
          <a:ext cx="1602603" cy="480781"/>
        </a:xfrm>
        <a:prstGeom prst="chevron">
          <a:avLst>
            <a:gd name="adj" fmla="val 3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363" tIns="59363" rIns="59363" bIns="59363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Ensure</a:t>
          </a:r>
          <a:endParaRPr lang="en-US" sz="2400" kern="1200" dirty="0"/>
        </a:p>
      </dsp:txBody>
      <dsp:txXfrm>
        <a:off x="1709516" y="831427"/>
        <a:ext cx="1314135" cy="480781"/>
      </dsp:txXfrm>
    </dsp:sp>
    <dsp:sp modelId="{E6FA37C6-7BB4-3344-8ED4-724919A0A961}">
      <dsp:nvSpPr>
        <dsp:cNvPr id="0" name=""/>
        <dsp:cNvSpPr/>
      </dsp:nvSpPr>
      <dsp:spPr>
        <a:xfrm>
          <a:off x="1565282" y="1312208"/>
          <a:ext cx="1458369" cy="256263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244" tIns="115244" rIns="115244" bIns="230487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Ensure adequate recycling and trash systems in place at all county facilities </a:t>
          </a:r>
          <a:endParaRPr lang="en-US" sz="1600" kern="1200" dirty="0"/>
        </a:p>
      </dsp:txBody>
      <dsp:txXfrm>
        <a:off x="1565282" y="1312208"/>
        <a:ext cx="1458369" cy="2562637"/>
      </dsp:txXfrm>
    </dsp:sp>
    <dsp:sp modelId="{CA407E25-0B80-A547-9FB1-5D88CB827E0A}">
      <dsp:nvSpPr>
        <dsp:cNvPr id="0" name=""/>
        <dsp:cNvSpPr/>
      </dsp:nvSpPr>
      <dsp:spPr>
        <a:xfrm>
          <a:off x="3120931" y="831427"/>
          <a:ext cx="1602603" cy="480781"/>
        </a:xfrm>
        <a:prstGeom prst="chevron">
          <a:avLst>
            <a:gd name="adj" fmla="val 3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363" tIns="59363" rIns="59363" bIns="59363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Install</a:t>
          </a:r>
          <a:endParaRPr lang="en-US" sz="2400" kern="1200" dirty="0"/>
        </a:p>
      </dsp:txBody>
      <dsp:txXfrm>
        <a:off x="3265165" y="831427"/>
        <a:ext cx="1314135" cy="480781"/>
      </dsp:txXfrm>
    </dsp:sp>
    <dsp:sp modelId="{87B5BA1A-7D80-3044-8FF7-C97030940F7D}">
      <dsp:nvSpPr>
        <dsp:cNvPr id="0" name=""/>
        <dsp:cNvSpPr/>
      </dsp:nvSpPr>
      <dsp:spPr>
        <a:xfrm>
          <a:off x="3120931" y="1312208"/>
          <a:ext cx="1458369" cy="256263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244" tIns="115244" rIns="115244" bIns="230487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Install water bottle filling stations in government buildings</a:t>
          </a:r>
          <a:endParaRPr lang="en-US" sz="1600" kern="1200" dirty="0"/>
        </a:p>
      </dsp:txBody>
      <dsp:txXfrm>
        <a:off x="3120931" y="1312208"/>
        <a:ext cx="1458369" cy="2562637"/>
      </dsp:txXfrm>
    </dsp:sp>
    <dsp:sp modelId="{188016B4-0394-124A-850A-999E2B2E0522}">
      <dsp:nvSpPr>
        <dsp:cNvPr id="0" name=""/>
        <dsp:cNvSpPr/>
      </dsp:nvSpPr>
      <dsp:spPr>
        <a:xfrm>
          <a:off x="4676580" y="831427"/>
          <a:ext cx="1602603" cy="480781"/>
        </a:xfrm>
        <a:prstGeom prst="chevron">
          <a:avLst>
            <a:gd name="adj" fmla="val 3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363" tIns="59363" rIns="59363" bIns="59363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Review</a:t>
          </a:r>
          <a:endParaRPr lang="en-US" sz="2400" kern="1200" dirty="0"/>
        </a:p>
      </dsp:txBody>
      <dsp:txXfrm>
        <a:off x="4820814" y="831427"/>
        <a:ext cx="1314135" cy="480781"/>
      </dsp:txXfrm>
    </dsp:sp>
    <dsp:sp modelId="{B14AFFCB-DB60-1749-A1F5-6B3F56787617}">
      <dsp:nvSpPr>
        <dsp:cNvPr id="0" name=""/>
        <dsp:cNvSpPr/>
      </dsp:nvSpPr>
      <dsp:spPr>
        <a:xfrm>
          <a:off x="4676580" y="1312208"/>
          <a:ext cx="1458369" cy="256263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244" tIns="115244" rIns="115244" bIns="230487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Review development plans for waste system adequacy </a:t>
          </a:r>
          <a:endParaRPr lang="en-US" sz="1600" kern="1200" dirty="0"/>
        </a:p>
      </dsp:txBody>
      <dsp:txXfrm>
        <a:off x="4676580" y="1312208"/>
        <a:ext cx="1458369" cy="2562637"/>
      </dsp:txXfrm>
    </dsp:sp>
    <dsp:sp modelId="{AFB4E5AD-E6CE-7746-825B-24B9CED2C255}">
      <dsp:nvSpPr>
        <dsp:cNvPr id="0" name=""/>
        <dsp:cNvSpPr/>
      </dsp:nvSpPr>
      <dsp:spPr>
        <a:xfrm>
          <a:off x="6232229" y="831427"/>
          <a:ext cx="1602603" cy="480781"/>
        </a:xfrm>
        <a:prstGeom prst="chevron">
          <a:avLst>
            <a:gd name="adj" fmla="val 3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363" tIns="59363" rIns="59363" bIns="59363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Support</a:t>
          </a:r>
          <a:endParaRPr lang="en-US" sz="2400" kern="1200" dirty="0"/>
        </a:p>
      </dsp:txBody>
      <dsp:txXfrm>
        <a:off x="6376463" y="831427"/>
        <a:ext cx="1314135" cy="480781"/>
      </dsp:txXfrm>
    </dsp:sp>
    <dsp:sp modelId="{3189B7D0-7B81-9F49-9A78-3A2762784E30}">
      <dsp:nvSpPr>
        <dsp:cNvPr id="0" name=""/>
        <dsp:cNvSpPr/>
      </dsp:nvSpPr>
      <dsp:spPr>
        <a:xfrm>
          <a:off x="6232229" y="1312208"/>
          <a:ext cx="1458369" cy="256263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244" tIns="115244" rIns="115244" bIns="230487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Coordinate/ Support Cover Your Load week</a:t>
          </a:r>
          <a:endParaRPr lang="en-US" sz="1600" kern="1200" dirty="0"/>
        </a:p>
      </dsp:txBody>
      <dsp:txXfrm>
        <a:off x="6232229" y="1312208"/>
        <a:ext cx="1458369" cy="2562637"/>
      </dsp:txXfrm>
    </dsp:sp>
    <dsp:sp modelId="{F084EB46-9F6A-EC47-AB61-F9363C010874}">
      <dsp:nvSpPr>
        <dsp:cNvPr id="0" name=""/>
        <dsp:cNvSpPr/>
      </dsp:nvSpPr>
      <dsp:spPr>
        <a:xfrm>
          <a:off x="7787878" y="831427"/>
          <a:ext cx="1602603" cy="480781"/>
        </a:xfrm>
        <a:prstGeom prst="chevron">
          <a:avLst>
            <a:gd name="adj" fmla="val 3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363" tIns="59363" rIns="59363" bIns="59363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Sponsor</a:t>
          </a:r>
          <a:endParaRPr lang="en-US" sz="2400" kern="1200" dirty="0"/>
        </a:p>
      </dsp:txBody>
      <dsp:txXfrm>
        <a:off x="7932112" y="831427"/>
        <a:ext cx="1314135" cy="480781"/>
      </dsp:txXfrm>
    </dsp:sp>
    <dsp:sp modelId="{3FEF8F31-44DB-9844-8450-C9B3928FA689}">
      <dsp:nvSpPr>
        <dsp:cNvPr id="0" name=""/>
        <dsp:cNvSpPr/>
      </dsp:nvSpPr>
      <dsp:spPr>
        <a:xfrm>
          <a:off x="7787878" y="1312208"/>
          <a:ext cx="1458369" cy="256263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244" tIns="115244" rIns="115244" bIns="230487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Sponsor regular free disposal days (“Dumpster Days”)</a:t>
          </a:r>
          <a:endParaRPr lang="en-US" sz="1600" kern="1200" dirty="0"/>
        </a:p>
      </dsp:txBody>
      <dsp:txXfrm>
        <a:off x="7787878" y="1312208"/>
        <a:ext cx="1458369" cy="25626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DCD679-6E61-9542-A7A6-75069CF81B4A}">
      <dsp:nvSpPr>
        <dsp:cNvPr id="0" name=""/>
        <dsp:cNvSpPr/>
      </dsp:nvSpPr>
      <dsp:spPr>
        <a:xfrm>
          <a:off x="12146" y="571593"/>
          <a:ext cx="1697493" cy="5092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4140" tIns="134140" rIns="134140" bIns="1341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Prohibit</a:t>
          </a:r>
        </a:p>
      </dsp:txBody>
      <dsp:txXfrm>
        <a:off x="12146" y="571593"/>
        <a:ext cx="1697493" cy="509247"/>
      </dsp:txXfrm>
    </dsp:sp>
    <dsp:sp modelId="{BE071263-B9EE-3C4C-9237-0768A9EFD056}">
      <dsp:nvSpPr>
        <dsp:cNvPr id="0" name=""/>
        <dsp:cNvSpPr/>
      </dsp:nvSpPr>
      <dsp:spPr>
        <a:xfrm>
          <a:off x="12146" y="1080840"/>
          <a:ext cx="1697493" cy="29776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75" tIns="167675" rIns="167675" bIns="167675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Prohibit the use of bags for overnight refuse set-out</a:t>
          </a:r>
        </a:p>
      </dsp:txBody>
      <dsp:txXfrm>
        <a:off x="12146" y="1080840"/>
        <a:ext cx="1697493" cy="2977639"/>
      </dsp:txXfrm>
    </dsp:sp>
    <dsp:sp modelId="{5CF49D5F-0B8C-A94F-B00B-5C2D3BCF33FC}">
      <dsp:nvSpPr>
        <dsp:cNvPr id="0" name=""/>
        <dsp:cNvSpPr/>
      </dsp:nvSpPr>
      <dsp:spPr>
        <a:xfrm>
          <a:off x="1817429" y="571593"/>
          <a:ext cx="1697493" cy="5092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4140" tIns="134140" rIns="134140" bIns="1341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Focus</a:t>
          </a:r>
        </a:p>
      </dsp:txBody>
      <dsp:txXfrm>
        <a:off x="1817429" y="571593"/>
        <a:ext cx="1697493" cy="509247"/>
      </dsp:txXfrm>
    </dsp:sp>
    <dsp:sp modelId="{2CD02273-6A9A-6543-95E4-2B01876B480A}">
      <dsp:nvSpPr>
        <dsp:cNvPr id="0" name=""/>
        <dsp:cNvSpPr/>
      </dsp:nvSpPr>
      <dsp:spPr>
        <a:xfrm>
          <a:off x="1817429" y="1080840"/>
          <a:ext cx="1697493" cy="29776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75" tIns="167675" rIns="167675" bIns="167675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Focus on proactive enforcement of adequate waste storage &amp; service standards at medium- and high-density housing</a:t>
          </a:r>
        </a:p>
      </dsp:txBody>
      <dsp:txXfrm>
        <a:off x="1817429" y="1080840"/>
        <a:ext cx="1697493" cy="2977639"/>
      </dsp:txXfrm>
    </dsp:sp>
    <dsp:sp modelId="{B1904652-D9CF-634D-9D94-FA501524ED36}">
      <dsp:nvSpPr>
        <dsp:cNvPr id="0" name=""/>
        <dsp:cNvSpPr/>
      </dsp:nvSpPr>
      <dsp:spPr>
        <a:xfrm>
          <a:off x="3622711" y="571593"/>
          <a:ext cx="1697493" cy="5092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4140" tIns="134140" rIns="134140" bIns="1341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Prohibit</a:t>
          </a:r>
        </a:p>
      </dsp:txBody>
      <dsp:txXfrm>
        <a:off x="3622711" y="571593"/>
        <a:ext cx="1697493" cy="509247"/>
      </dsp:txXfrm>
    </dsp:sp>
    <dsp:sp modelId="{A9B6137D-D0B3-2F48-BD94-F9FE4D166B24}">
      <dsp:nvSpPr>
        <dsp:cNvPr id="0" name=""/>
        <dsp:cNvSpPr/>
      </dsp:nvSpPr>
      <dsp:spPr>
        <a:xfrm>
          <a:off x="3622711" y="1080840"/>
          <a:ext cx="1697493" cy="29776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75" tIns="167675" rIns="167675" bIns="167675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Prohibit waste container placement on (or near) storm drains</a:t>
          </a:r>
        </a:p>
      </dsp:txBody>
      <dsp:txXfrm>
        <a:off x="3622711" y="1080840"/>
        <a:ext cx="1697493" cy="2977639"/>
      </dsp:txXfrm>
    </dsp:sp>
    <dsp:sp modelId="{08794688-3375-1A42-BB12-CE1961D1DD74}">
      <dsp:nvSpPr>
        <dsp:cNvPr id="0" name=""/>
        <dsp:cNvSpPr/>
      </dsp:nvSpPr>
      <dsp:spPr>
        <a:xfrm>
          <a:off x="5427993" y="571593"/>
          <a:ext cx="1697493" cy="5092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4140" tIns="134140" rIns="134140" bIns="1341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Establish</a:t>
          </a:r>
        </a:p>
      </dsp:txBody>
      <dsp:txXfrm>
        <a:off x="5427993" y="571593"/>
        <a:ext cx="1697493" cy="509247"/>
      </dsp:txXfrm>
    </dsp:sp>
    <dsp:sp modelId="{5AF98884-C13A-6C42-AFAE-BA9FD42895B1}">
      <dsp:nvSpPr>
        <dsp:cNvPr id="0" name=""/>
        <dsp:cNvSpPr/>
      </dsp:nvSpPr>
      <dsp:spPr>
        <a:xfrm>
          <a:off x="5427993" y="1080840"/>
          <a:ext cx="1697493" cy="29776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75" tIns="167675" rIns="167675" bIns="167675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Establish a dedicated litter &amp; illegal dumping enforcement unit  </a:t>
          </a:r>
        </a:p>
      </dsp:txBody>
      <dsp:txXfrm>
        <a:off x="5427993" y="1080840"/>
        <a:ext cx="1697493" cy="2977639"/>
      </dsp:txXfrm>
    </dsp:sp>
    <dsp:sp modelId="{989AF226-2491-994B-BBCF-1B892E8617A5}">
      <dsp:nvSpPr>
        <dsp:cNvPr id="0" name=""/>
        <dsp:cNvSpPr/>
      </dsp:nvSpPr>
      <dsp:spPr>
        <a:xfrm>
          <a:off x="7233275" y="571593"/>
          <a:ext cx="1697493" cy="5092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4140" tIns="134140" rIns="134140" bIns="1341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Update</a:t>
          </a:r>
        </a:p>
      </dsp:txBody>
      <dsp:txXfrm>
        <a:off x="7233275" y="571593"/>
        <a:ext cx="1697493" cy="509247"/>
      </dsp:txXfrm>
    </dsp:sp>
    <dsp:sp modelId="{D9A1AF39-04AF-8248-805B-1EA5F1C9957C}">
      <dsp:nvSpPr>
        <dsp:cNvPr id="0" name=""/>
        <dsp:cNvSpPr/>
      </dsp:nvSpPr>
      <dsp:spPr>
        <a:xfrm>
          <a:off x="7233275" y="1080840"/>
          <a:ext cx="1697493" cy="29776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75" tIns="167675" rIns="167675" bIns="167675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Update methodology used to calculate capacity &amp; servicing need for new &amp; existing development</a:t>
          </a:r>
        </a:p>
      </dsp:txBody>
      <dsp:txXfrm>
        <a:off x="7233275" y="1080840"/>
        <a:ext cx="1697493" cy="297763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91EB0D-4472-8546-9F03-7A43894E3E7A}">
      <dsp:nvSpPr>
        <dsp:cNvPr id="0" name=""/>
        <dsp:cNvSpPr/>
      </dsp:nvSpPr>
      <dsp:spPr>
        <a:xfrm>
          <a:off x="915029" y="2064"/>
          <a:ext cx="3660120" cy="106937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016" tIns="271622" rIns="71016" bIns="271622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Support Break Free From Plastic Pollution Act</a:t>
          </a:r>
        </a:p>
      </dsp:txBody>
      <dsp:txXfrm>
        <a:off x="915029" y="2064"/>
        <a:ext cx="3660120" cy="1069377"/>
      </dsp:txXfrm>
    </dsp:sp>
    <dsp:sp modelId="{29D9C7EA-08C6-E846-9B89-3E87AA9C1EFF}">
      <dsp:nvSpPr>
        <dsp:cNvPr id="0" name=""/>
        <dsp:cNvSpPr/>
      </dsp:nvSpPr>
      <dsp:spPr>
        <a:xfrm>
          <a:off x="0" y="2064"/>
          <a:ext cx="915030" cy="106937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420" tIns="105631" rIns="48420" bIns="105631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Support</a:t>
          </a:r>
        </a:p>
      </dsp:txBody>
      <dsp:txXfrm>
        <a:off x="0" y="2064"/>
        <a:ext cx="915030" cy="1069377"/>
      </dsp:txXfrm>
    </dsp:sp>
    <dsp:sp modelId="{1FAD148E-4AEE-8840-AD60-84F8DFE14E0B}">
      <dsp:nvSpPr>
        <dsp:cNvPr id="0" name=""/>
        <dsp:cNvSpPr/>
      </dsp:nvSpPr>
      <dsp:spPr>
        <a:xfrm>
          <a:off x="915029" y="1181662"/>
          <a:ext cx="3660120" cy="1069377"/>
        </a:xfrm>
        <a:prstGeom prst="rect">
          <a:avLst/>
        </a:prstGeom>
        <a:gradFill rotWithShape="0">
          <a:gsLst>
            <a:gs pos="0">
              <a:schemeClr val="accent2">
                <a:hueOff val="-988095"/>
                <a:satOff val="4733"/>
                <a:lumOff val="4379"/>
                <a:alphaOff val="0"/>
                <a:tint val="96000"/>
                <a:lumMod val="100000"/>
              </a:schemeClr>
            </a:gs>
            <a:gs pos="78000">
              <a:schemeClr val="accent2">
                <a:hueOff val="-988095"/>
                <a:satOff val="4733"/>
                <a:lumOff val="4379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-988095"/>
              <a:satOff val="4733"/>
              <a:lumOff val="4379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016" tIns="271622" rIns="71016" bIns="271622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Support Statewide Bottle Bill</a:t>
          </a:r>
        </a:p>
      </dsp:txBody>
      <dsp:txXfrm>
        <a:off x="915029" y="1181662"/>
        <a:ext cx="3660120" cy="1069377"/>
      </dsp:txXfrm>
    </dsp:sp>
    <dsp:sp modelId="{B3871C5C-D858-1047-BB75-ADBEAF62D4EF}">
      <dsp:nvSpPr>
        <dsp:cNvPr id="0" name=""/>
        <dsp:cNvSpPr/>
      </dsp:nvSpPr>
      <dsp:spPr>
        <a:xfrm>
          <a:off x="0" y="1135604"/>
          <a:ext cx="915030" cy="106937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-988095"/>
              <a:satOff val="4733"/>
              <a:lumOff val="437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420" tIns="105631" rIns="48420" bIns="105631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Support</a:t>
          </a:r>
        </a:p>
      </dsp:txBody>
      <dsp:txXfrm>
        <a:off x="0" y="1135604"/>
        <a:ext cx="915030" cy="1069377"/>
      </dsp:txXfrm>
    </dsp:sp>
    <dsp:sp modelId="{7A7FFFB2-D55C-B54B-BDF1-7914912E33EF}">
      <dsp:nvSpPr>
        <dsp:cNvPr id="0" name=""/>
        <dsp:cNvSpPr/>
      </dsp:nvSpPr>
      <dsp:spPr>
        <a:xfrm>
          <a:off x="915029" y="2269144"/>
          <a:ext cx="3660120" cy="1069377"/>
        </a:xfrm>
        <a:prstGeom prst="rect">
          <a:avLst/>
        </a:prstGeom>
        <a:gradFill rotWithShape="0">
          <a:gsLst>
            <a:gs pos="0">
              <a:schemeClr val="accent2">
                <a:hueOff val="-1976191"/>
                <a:satOff val="9467"/>
                <a:lumOff val="8758"/>
                <a:alphaOff val="0"/>
                <a:tint val="96000"/>
                <a:lumMod val="100000"/>
              </a:schemeClr>
            </a:gs>
            <a:gs pos="78000">
              <a:schemeClr val="accent2">
                <a:hueOff val="-1976191"/>
                <a:satOff val="9467"/>
                <a:lumOff val="8758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-1976191"/>
              <a:satOff val="9467"/>
              <a:lumOff val="8758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016" tIns="271622" rIns="71016" bIns="271622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Establish Circular Economy and Extended Producer Responsibility for county contracts, and support source reduction efforts wherever possible</a:t>
          </a:r>
        </a:p>
      </dsp:txBody>
      <dsp:txXfrm>
        <a:off x="915029" y="2269144"/>
        <a:ext cx="3660120" cy="1069377"/>
      </dsp:txXfrm>
    </dsp:sp>
    <dsp:sp modelId="{2412193B-F2D7-4D4B-8070-57342A11C7EF}">
      <dsp:nvSpPr>
        <dsp:cNvPr id="0" name=""/>
        <dsp:cNvSpPr/>
      </dsp:nvSpPr>
      <dsp:spPr>
        <a:xfrm>
          <a:off x="0" y="2269144"/>
          <a:ext cx="915030" cy="106937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-1976191"/>
              <a:satOff val="9467"/>
              <a:lumOff val="875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420" tIns="105631" rIns="48420" bIns="105631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Establish</a:t>
          </a:r>
        </a:p>
      </dsp:txBody>
      <dsp:txXfrm>
        <a:off x="0" y="2269144"/>
        <a:ext cx="915030" cy="1069377"/>
      </dsp:txXfrm>
    </dsp:sp>
    <dsp:sp modelId="{F4FCECDB-A60A-1340-BAF5-F5284BD5E760}">
      <dsp:nvSpPr>
        <dsp:cNvPr id="0" name=""/>
        <dsp:cNvSpPr/>
      </dsp:nvSpPr>
      <dsp:spPr>
        <a:xfrm>
          <a:off x="915029" y="3402684"/>
          <a:ext cx="3660120" cy="1069377"/>
        </a:xfrm>
        <a:prstGeom prst="rect">
          <a:avLst/>
        </a:prstGeom>
        <a:gradFill rotWithShape="0">
          <a:gsLst>
            <a:gs pos="0">
              <a:schemeClr val="accent2">
                <a:hueOff val="-2964286"/>
                <a:satOff val="14200"/>
                <a:lumOff val="13137"/>
                <a:alphaOff val="0"/>
                <a:tint val="96000"/>
                <a:lumMod val="100000"/>
              </a:schemeClr>
            </a:gs>
            <a:gs pos="78000">
              <a:schemeClr val="accent2">
                <a:hueOff val="-2964286"/>
                <a:satOff val="14200"/>
                <a:lumOff val="13137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-2964286"/>
              <a:satOff val="14200"/>
              <a:lumOff val="13137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016" tIns="271622" rIns="71016" bIns="271622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Establish Prince William County-style “Pre-paid” Disposal </a:t>
          </a:r>
        </a:p>
      </dsp:txBody>
      <dsp:txXfrm>
        <a:off x="915029" y="3402684"/>
        <a:ext cx="3660120" cy="1069377"/>
      </dsp:txXfrm>
    </dsp:sp>
    <dsp:sp modelId="{883B3052-8325-DE45-8339-6537E86883D2}">
      <dsp:nvSpPr>
        <dsp:cNvPr id="0" name=""/>
        <dsp:cNvSpPr/>
      </dsp:nvSpPr>
      <dsp:spPr>
        <a:xfrm>
          <a:off x="0" y="3402684"/>
          <a:ext cx="915030" cy="106937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-2964286"/>
              <a:satOff val="14200"/>
              <a:lumOff val="1313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420" tIns="105631" rIns="48420" bIns="105631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Establish</a:t>
          </a:r>
        </a:p>
      </dsp:txBody>
      <dsp:txXfrm>
        <a:off x="0" y="3402684"/>
        <a:ext cx="915030" cy="10693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ChevronBlockProcess">
  <dgm:title val="Chevron Block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28"/>
      <dgm:constr type="primFontSz" for="des" forName="desTx" refType="primFontSz" refFor="des" refForName="parTx" op="lte" fact="0.75"/>
      <dgm:constr type="h" for="des" forName="desTx" op="equ"/>
      <dgm:constr type="w" for="ch" forName="space" refType="w" op="equ" fact="-0.005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7">
          <dgm:if name="Name8" func="var" arg="dir" op="equ" val="norm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/>
              <dgm:constr type="w" for="ch" forName="desTx" refType="w" refFor="ch" refForName="parTx" fact="0.91"/>
              <dgm:constr type="t" for="ch" forName="desTx" refType="h" refFor="ch" refForName="parTx"/>
            </dgm:constrLst>
          </dgm:if>
          <dgm:else name="Name9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 refType="w" fact="0.09"/>
              <dgm:constr type="w" for="ch" forName="desTx" refType="w" refFor="ch" refForName="parTx" fact="0.91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choose name="Name10">
            <dgm:if name="Name11" func="var" arg="dir" op="equ" val="norm">
              <dgm:shape xmlns:r="http://schemas.openxmlformats.org/officeDocument/2006/relationships" type="chevron" r:blip="">
                <dgm:adjLst>
                  <dgm:adj idx="1" val="0.3"/>
                </dgm:adjLst>
              </dgm:shape>
            </dgm:if>
            <dgm:else name="Name12">
              <dgm:shape xmlns:r="http://schemas.openxmlformats.org/officeDocument/2006/relationships" rot="180" type="chevron" r:blip="">
                <dgm:adjLst/>
              </dgm:shape>
            </dgm:else>
          </dgm:choose>
          <dgm:presOf axis="self" ptType="node"/>
          <dgm:choose name="Name13">
            <dgm:if name="Name14" func="var" arg="dir" op="equ" val="norm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if>
            <dgm:else name="Name15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else>
          </dgm:choose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0"/>
            <dgm:constr type="tMarg" refType="w" fact="0.224"/>
            <dgm:constr type="bMarg" refType="w" fact="0.448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1D022-C38B-724D-89D9-72490D52658C}" type="datetimeFigureOut">
              <a:rPr lang="en-US" smtClean="0"/>
              <a:t>1/10/23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23CEA1-92F4-044F-9528-8649FA771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09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3CEA1-92F4-044F-9528-8649FA77195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428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3CEA1-92F4-044F-9528-8649FA77195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7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3CEA1-92F4-044F-9528-8649FA77195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788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3CEA1-92F4-044F-9528-8649FA77195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615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1/10/23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852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799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74530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42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45187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599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293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990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870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943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484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1/10/23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360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1/10/23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455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1/10/23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842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1/10/23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887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84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1/10/23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311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  <p:sldLayoutId id="2147483940" r:id="rId13"/>
    <p:sldLayoutId id="2147483941" r:id="rId14"/>
    <p:sldLayoutId id="2147483942" r:id="rId15"/>
    <p:sldLayoutId id="214748394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tterfreeva.org/" TargetMode="External"/><Relationship Id="rId2" Type="http://schemas.openxmlformats.org/officeDocument/2006/relationships/hyperlink" Target="http://www.cleanfairfax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oB2EdwnGcc?feature=oembed" TargetMode="Externa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D579F-8C85-294E-8028-3DFB1007A8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4337" y="1265314"/>
            <a:ext cx="4299666" cy="4733704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br>
              <a:rPr lang="en-US" sz="2200" cap="none" dirty="0"/>
            </a:br>
            <a:r>
              <a:rPr lang="en-US" sz="3600" dirty="0"/>
              <a:t>Clean Fairfax:</a:t>
            </a:r>
            <a:br>
              <a:rPr lang="en-US" sz="3600" dirty="0"/>
            </a:br>
            <a:r>
              <a:rPr lang="en-US" sz="3600" i="1" dirty="0"/>
              <a:t>The State of Litter in Fairfax County</a:t>
            </a:r>
            <a:br>
              <a:rPr lang="en-US" sz="3600" dirty="0"/>
            </a:br>
            <a:br>
              <a:rPr lang="en-US" sz="3600" dirty="0"/>
            </a:br>
            <a:r>
              <a:rPr lang="en-US" sz="2200" dirty="0"/>
              <a:t>September 2022 Report </a:t>
            </a:r>
            <a:br>
              <a:rPr lang="en-US" sz="2200" dirty="0"/>
            </a:br>
            <a:r>
              <a:rPr lang="en-US" sz="2200" dirty="0"/>
              <a:t>plus “Bag Fee” Preliminary Data</a:t>
            </a:r>
            <a:br>
              <a:rPr lang="en-US" sz="2200" cap="none" dirty="0"/>
            </a:br>
            <a:endParaRPr lang="en-US" sz="2200" cap="none" dirty="0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5A7802B6-FF37-40CF-A7E2-6F2A0D9A9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292CE72-BE24-771C-A99D-490E9EFA9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604" y="1978486"/>
            <a:ext cx="3765692" cy="290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9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BD11ECC6-8551-4768-8DFD-CD41AF420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1"/>
            <a:ext cx="12192000" cy="228599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3657592-CA60-4F45-B1A0-88AA77242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F47E2B4-7DA9-4312-A1F0-C48388B23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96547" y="4572001"/>
              <a:ext cx="393665" cy="2285999"/>
            </a:xfrm>
            <a:prstGeom prst="line">
              <a:avLst/>
            </a:prstGeom>
            <a:ln w="9525">
              <a:solidFill>
                <a:srgbClr val="BFBFB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5B274F7-039F-4BFC-AA98-B51B1D6CB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4572001"/>
              <a:ext cx="3383073" cy="2285999"/>
            </a:xfrm>
            <a:prstGeom prst="line">
              <a:avLst/>
            </a:prstGeom>
            <a:ln w="9525">
              <a:solidFill>
                <a:srgbClr val="BFBFBF">
                  <a:alpha val="69804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3">
              <a:extLst>
                <a:ext uri="{FF2B5EF4-FFF2-40B4-BE49-F238E27FC236}">
                  <a16:creationId xmlns:a16="http://schemas.microsoft.com/office/drawing/2014/main" id="{11A31103-C703-46C9-9D26-497A1ACD5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5">
              <a:extLst>
                <a:ext uri="{FF2B5EF4-FFF2-40B4-BE49-F238E27FC236}">
                  <a16:creationId xmlns:a16="http://schemas.microsoft.com/office/drawing/2014/main" id="{382F955F-FC22-44B8-BDCF-B7758032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1F567692-F087-479A-8931-BD2869C3E4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7">
              <a:extLst>
                <a:ext uri="{FF2B5EF4-FFF2-40B4-BE49-F238E27FC236}">
                  <a16:creationId xmlns:a16="http://schemas.microsoft.com/office/drawing/2014/main" id="{49B3E4CD-0738-4B9D-A14F-1E8694DDF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8">
              <a:extLst>
                <a:ext uri="{FF2B5EF4-FFF2-40B4-BE49-F238E27FC236}">
                  <a16:creationId xmlns:a16="http://schemas.microsoft.com/office/drawing/2014/main" id="{4753B851-AD90-4CCD-85D0-65AA6567D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29">
              <a:extLst>
                <a:ext uri="{FF2B5EF4-FFF2-40B4-BE49-F238E27FC236}">
                  <a16:creationId xmlns:a16="http://schemas.microsoft.com/office/drawing/2014/main" id="{EBF14868-A190-4E21-9522-8977C474C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BCBB4922-76EE-442B-A649-09873DCE7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8E2EB503-A017-4457-A105-53638C97D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CFC611-18D2-4242-B0D7-982239B225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19" r="1" b="4920"/>
          <a:stretch/>
        </p:blipFill>
        <p:spPr>
          <a:xfrm rot="5400000">
            <a:off x="-421491" y="915631"/>
            <a:ext cx="3655386" cy="2471825"/>
          </a:xfrm>
          <a:prstGeom prst="rect">
            <a:avLst/>
          </a:prstGeom>
        </p:spPr>
      </p:pic>
      <p:pic>
        <p:nvPicPr>
          <p:cNvPr id="4" name="Picture 3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68D6EFF0-5849-A44E-B3CE-EED824C784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837" r="1" b="1"/>
          <a:stretch/>
        </p:blipFill>
        <p:spPr>
          <a:xfrm rot="5400000">
            <a:off x="2358871" y="915650"/>
            <a:ext cx="3655349" cy="24718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D6BF5D-AAA5-5147-8D16-FD56F46BF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778" y="4895850"/>
            <a:ext cx="9947713" cy="1563899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 dirty="0"/>
              <a:t>These are some problems in the neighborhoods –lack of containers; too close to storm drains</a:t>
            </a:r>
            <a:endParaRPr lang="en-US" sz="3300" cap="none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2F101FE-82C2-4A41-8215-599734F063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542" b="2"/>
          <a:stretch/>
        </p:blipFill>
        <p:spPr>
          <a:xfrm rot="5400000">
            <a:off x="5119948" y="755285"/>
            <a:ext cx="3655386" cy="279251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ACC29D7-9FCE-4C42-82E4-ED53DC3ED6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70" r="9972" b="2"/>
          <a:stretch/>
        </p:blipFill>
        <p:spPr>
          <a:xfrm rot="5400000">
            <a:off x="8290243" y="495180"/>
            <a:ext cx="3690738" cy="327737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43275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BD11ECC6-8551-4768-8DFD-CD41AF420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1"/>
            <a:ext cx="12192000" cy="228599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3657592-CA60-4F45-B1A0-88AA77242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F47E2B4-7DA9-4312-A1F0-C48388B23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96547" y="4572001"/>
              <a:ext cx="393665" cy="2285999"/>
            </a:xfrm>
            <a:prstGeom prst="line">
              <a:avLst/>
            </a:prstGeom>
            <a:ln w="9525">
              <a:solidFill>
                <a:srgbClr val="BFBFB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5B274F7-039F-4BFC-AA98-B51B1D6CB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4572001"/>
              <a:ext cx="3383073" cy="2285999"/>
            </a:xfrm>
            <a:prstGeom prst="line">
              <a:avLst/>
            </a:prstGeom>
            <a:ln w="9525">
              <a:solidFill>
                <a:srgbClr val="BFBFBF">
                  <a:alpha val="69804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3">
              <a:extLst>
                <a:ext uri="{FF2B5EF4-FFF2-40B4-BE49-F238E27FC236}">
                  <a16:creationId xmlns:a16="http://schemas.microsoft.com/office/drawing/2014/main" id="{11A31103-C703-46C9-9D26-497A1ACD5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5">
              <a:extLst>
                <a:ext uri="{FF2B5EF4-FFF2-40B4-BE49-F238E27FC236}">
                  <a16:creationId xmlns:a16="http://schemas.microsoft.com/office/drawing/2014/main" id="{382F955F-FC22-44B8-BDCF-B7758032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1F567692-F087-479A-8931-BD2869C3E4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7">
              <a:extLst>
                <a:ext uri="{FF2B5EF4-FFF2-40B4-BE49-F238E27FC236}">
                  <a16:creationId xmlns:a16="http://schemas.microsoft.com/office/drawing/2014/main" id="{49B3E4CD-0738-4B9D-A14F-1E8694DDF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8">
              <a:extLst>
                <a:ext uri="{FF2B5EF4-FFF2-40B4-BE49-F238E27FC236}">
                  <a16:creationId xmlns:a16="http://schemas.microsoft.com/office/drawing/2014/main" id="{4753B851-AD90-4CCD-85D0-65AA6567D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29">
              <a:extLst>
                <a:ext uri="{FF2B5EF4-FFF2-40B4-BE49-F238E27FC236}">
                  <a16:creationId xmlns:a16="http://schemas.microsoft.com/office/drawing/2014/main" id="{EBF14868-A190-4E21-9522-8977C474C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BCBB4922-76EE-442B-A649-09873DCE7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8E2EB503-A017-4457-A105-53638C97D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D6BF5D-AAA5-5147-8D16-FD56F46BF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811501"/>
            <a:ext cx="10562166" cy="1563899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 dirty="0"/>
              <a:t>These are some problems in the neighborhoods—Adequacy PLUS lack of containers ON storm drains </a:t>
            </a:r>
            <a:endParaRPr lang="en-US" sz="3300" cap="none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A2FFCE4-853E-F74F-BAFB-9310C61361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23" t="103" r="23013" b="-101"/>
          <a:stretch/>
        </p:blipFill>
        <p:spPr>
          <a:xfrm rot="5400000">
            <a:off x="495266" y="213720"/>
            <a:ext cx="3693470" cy="405789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36" name="Picture 35" descr="A picture containing text, tree, outdoor, grass&#10;&#10;Description automatically generated">
            <a:extLst>
              <a:ext uri="{FF2B5EF4-FFF2-40B4-BE49-F238E27FC236}">
                <a16:creationId xmlns:a16="http://schemas.microsoft.com/office/drawing/2014/main" id="{93DBCF55-EAEF-AC4D-BC59-1912B50EE9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542" b="58"/>
          <a:stretch/>
        </p:blipFill>
        <p:spPr>
          <a:xfrm rot="5400000">
            <a:off x="4432128" y="603693"/>
            <a:ext cx="3693470" cy="327794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37" name="Picture 36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DB7AAC6C-6516-5745-84D9-7AF2CEEFB5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542" b="2"/>
          <a:stretch/>
        </p:blipFill>
        <p:spPr>
          <a:xfrm rot="5400000">
            <a:off x="7908506" y="602768"/>
            <a:ext cx="3693470" cy="327980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49785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5F90B-90EC-DC49-8F85-8A50DBC89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Medium-Term Recommendations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DC99DB47-1D2A-4C5E-AC8C-6FB5EDAAB4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8981531"/>
              </p:ext>
            </p:extLst>
          </p:nvPr>
        </p:nvGraphicFramePr>
        <p:xfrm>
          <a:off x="677334" y="1181100"/>
          <a:ext cx="8942916" cy="4630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03814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9225F-ABD5-1649-96A2-884E725D1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en-US" dirty="0"/>
              <a:t>Long-Term Ideas To Consider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B897414E-943B-4900-B105-87051D8F20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0053816"/>
              </p:ext>
            </p:extLst>
          </p:nvPr>
        </p:nvGraphicFramePr>
        <p:xfrm>
          <a:off x="677334" y="2160589"/>
          <a:ext cx="4575150" cy="44741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3E88C20B-8493-7B46-A489-2696CF916A82}"/>
              </a:ext>
            </a:extLst>
          </p:cNvPr>
          <p:cNvSpPr txBox="1"/>
          <p:nvPr/>
        </p:nvSpPr>
        <p:spPr>
          <a:xfrm>
            <a:off x="5948450" y="609600"/>
            <a:ext cx="377557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Recommended Next Steps: </a:t>
            </a:r>
          </a:p>
          <a:p>
            <a:endParaRPr lang="en-US" sz="3600" dirty="0">
              <a:solidFill>
                <a:schemeClr val="accent1"/>
              </a:solidFill>
            </a:endParaRP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Direct BOCS staff to determine Board Matters/Actions on “low hanging fruit” items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Direct staff from Stakeholder agencies to provide proposals for implementation of selected recommendations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98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058EE-1103-D717-0086-A0B29A7C8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599"/>
            <a:ext cx="4064438" cy="2008909"/>
          </a:xfrm>
        </p:spPr>
        <p:txBody>
          <a:bodyPr>
            <a:normAutofit fontScale="90000"/>
          </a:bodyPr>
          <a:lstStyle/>
          <a:p>
            <a:r>
              <a:rPr lang="en-US" dirty="0"/>
              <a:t>If you’re not part of the solution, you’re part of the pollution</a:t>
            </a:r>
            <a:br>
              <a:rPr lang="en-US" dirty="0"/>
            </a:b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D2C2F7E-8634-C58B-79D5-64DEB111D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hlinkClick r:id="rId2"/>
              </a:rPr>
              <a:t>www.cleanfairfax.org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hlinkClick r:id="rId3"/>
              </a:rPr>
              <a:t>www.LitterFreeVA.org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 descr="Trash in a trash can&#10;&#10;Description automatically generated with low confidence">
            <a:extLst>
              <a:ext uri="{FF2B5EF4-FFF2-40B4-BE49-F238E27FC236}">
                <a16:creationId xmlns:a16="http://schemas.microsoft.com/office/drawing/2014/main" id="{1FD780A5-4FB2-4AE3-31B9-378F5C9F67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01" r="18499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8F5FCFDF-FDFE-87E8-03AA-F6EC06D6C2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0197" y="3889423"/>
            <a:ext cx="3841688" cy="296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943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50C71-5E0E-8A24-038A-50D50AAEE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About Clean Fairfax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9CC7F-31D4-39E1-CF2A-D5075866E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Established in 1979 as a Board of Supervisors Task Force on Litter</a:t>
            </a:r>
          </a:p>
          <a:p>
            <a:r>
              <a:rPr lang="en-US" sz="2400" dirty="0"/>
              <a:t>Incorporated as a 501c3 non profit in 1985</a:t>
            </a:r>
          </a:p>
          <a:p>
            <a:r>
              <a:rPr lang="en-US" sz="2400" dirty="0"/>
              <a:t>Private Public Partnership with Department of Public Works and Environmental Services</a:t>
            </a:r>
          </a:p>
          <a:p>
            <a:pPr lvl="1"/>
            <a:r>
              <a:rPr lang="en-US" sz="2400" dirty="0"/>
              <a:t>Solid Waste Management</a:t>
            </a:r>
          </a:p>
          <a:p>
            <a:pPr lvl="1"/>
            <a:r>
              <a:rPr lang="en-US" sz="2400" dirty="0"/>
              <a:t>Stormwater MS4 Permit Compliance</a:t>
            </a:r>
          </a:p>
          <a:p>
            <a:pPr lvl="1"/>
            <a:r>
              <a:rPr lang="en-US" sz="2400" dirty="0"/>
              <a:t>Litter Task Force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217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31527-7EBE-CC7D-9CC9-E43263E1D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Litter Task Force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BEC60-126D-CBD5-61FB-7C2902FBD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88613"/>
            <a:ext cx="8596668" cy="3880773"/>
          </a:xfrm>
        </p:spPr>
        <p:txBody>
          <a:bodyPr>
            <a:normAutofit/>
          </a:bodyPr>
          <a:lstStyle/>
          <a:p>
            <a:r>
              <a:rPr lang="en-US" sz="2800" dirty="0"/>
              <a:t>Clean Fairfax, with DPWES/Solid Waste as co-leaders, worked with County Agencies and other environmental nonprofits from October 2019 to December 2020 at the request of the Fairfax County Board of Supervisors. </a:t>
            </a:r>
          </a:p>
          <a:p>
            <a:r>
              <a:rPr lang="en-US" sz="2800" dirty="0"/>
              <a:t>This presentation includes the recommendations that group presented to the Environmental Committee of the Board of Supervisors</a:t>
            </a:r>
          </a:p>
        </p:txBody>
      </p:sp>
    </p:spTree>
    <p:extLst>
      <p:ext uri="{BB962C8B-B14F-4D97-AF65-F5344CB8AC3E}">
        <p14:creationId xmlns:p14="http://schemas.microsoft.com/office/powerpoint/2010/main" val="3334054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53FE2-398F-7340-9025-058231C47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endParaRPr lang="en-US" cap="none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7AC62D-F537-8D4F-A4D3-84048BD6F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Picture 3" descr="A pile of hay&#10;&#10;Description automatically generated">
            <a:extLst>
              <a:ext uri="{FF2B5EF4-FFF2-40B4-BE49-F238E27FC236}">
                <a16:creationId xmlns:a16="http://schemas.microsoft.com/office/drawing/2014/main" id="{BF10E334-5F52-4D48-BFD8-3ED5616F13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222"/>
          <a:stretch/>
        </p:blipFill>
        <p:spPr>
          <a:xfrm>
            <a:off x="20" y="-34140"/>
            <a:ext cx="12191980" cy="68579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B0CF45-7097-DC47-BC82-36FB60D889A3}"/>
              </a:ext>
            </a:extLst>
          </p:cNvPr>
          <p:cNvSpPr txBox="1"/>
          <p:nvPr/>
        </p:nvSpPr>
        <p:spPr>
          <a:xfrm>
            <a:off x="2753249" y="579391"/>
            <a:ext cx="499443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The </a:t>
            </a:r>
            <a:r>
              <a:rPr lang="en-US" sz="3600" b="1" dirty="0"/>
              <a:t>Problem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0F27792-9713-FA42-9867-B145CA0C798A}"/>
              </a:ext>
            </a:extLst>
          </p:cNvPr>
          <p:cNvSpPr txBox="1"/>
          <p:nvPr/>
        </p:nvSpPr>
        <p:spPr>
          <a:xfrm>
            <a:off x="984739" y="1939295"/>
            <a:ext cx="10983256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highlight>
                  <a:srgbClr val="000000"/>
                </a:highlight>
              </a:rPr>
              <a:t>Overuse of Single Use Plastics </a:t>
            </a:r>
          </a:p>
          <a:p>
            <a:pPr marL="457200" indent="-45720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800" b="1" dirty="0"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highlight>
                <a:srgbClr val="000000"/>
              </a:highlight>
            </a:endParaRPr>
          </a:p>
          <a:p>
            <a:pPr marL="457200" indent="-4572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highlight>
                  <a:srgbClr val="000000"/>
                </a:highlight>
              </a:rPr>
              <a:t>Trash escapes containers and becomes litter</a:t>
            </a:r>
          </a:p>
          <a:p>
            <a:pPr>
              <a:spcAft>
                <a:spcPts val="300"/>
              </a:spcAft>
            </a:pPr>
            <a:endParaRPr lang="en-US" sz="2800" b="1" dirty="0"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highlight>
                <a:srgbClr val="000000"/>
              </a:highlight>
            </a:endParaRPr>
          </a:p>
          <a:p>
            <a:pPr marL="457200" indent="-4572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highlight>
                  <a:srgbClr val="000000"/>
                </a:highlight>
              </a:rPr>
              <a:t>Inadequate systems for residential and commercial needs</a:t>
            </a:r>
            <a:br>
              <a:rPr lang="en-US" sz="28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highlight>
                  <a:srgbClr val="000000"/>
                </a:highlight>
              </a:rPr>
            </a:br>
            <a:endParaRPr lang="en-US" sz="2800" b="1" dirty="0"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highlight>
                <a:srgbClr val="000000"/>
              </a:highlight>
            </a:endParaRPr>
          </a:p>
          <a:p>
            <a:pPr marL="457200" indent="-4572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highlight>
                  <a:srgbClr val="000000"/>
                </a:highlight>
              </a:rPr>
              <a:t>Enforcement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1715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069EB7-6629-5544-8039-499CF1D68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US" cap="none" dirty="0"/>
              <a:t>Task Force Scope of Work – Jan-Dec 2021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F8E9783-B1F5-457D-9284-B46466200E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4238087"/>
              </p:ext>
            </p:extLst>
          </p:nvPr>
        </p:nvGraphicFramePr>
        <p:xfrm>
          <a:off x="1286933" y="786336"/>
          <a:ext cx="9971617" cy="46810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73FA36B-CDFA-2A50-B8EC-72EF7A5EE6EC}"/>
              </a:ext>
            </a:extLst>
          </p:cNvPr>
          <p:cNvSpPr txBox="1"/>
          <p:nvPr/>
        </p:nvSpPr>
        <p:spPr>
          <a:xfrm>
            <a:off x="2964399" y="5186113"/>
            <a:ext cx="6616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Clean Fairfax co-lead the Litter Task Force for Fairfax County </a:t>
            </a:r>
          </a:p>
        </p:txBody>
      </p:sp>
    </p:spTree>
    <p:extLst>
      <p:ext uri="{BB962C8B-B14F-4D97-AF65-F5344CB8AC3E}">
        <p14:creationId xmlns:p14="http://schemas.microsoft.com/office/powerpoint/2010/main" val="482987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301227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D5790D4-E098-6F43-BDA3-BE79468F07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1970" y="599512"/>
            <a:ext cx="7129980" cy="565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271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3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4" name="Isosceles Triangle 73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5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77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Isosceles Triangle 78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Isosceles Triangle 8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1" name="Isosceles Triangle 9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2" name="Isosceles Triangle 9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94" name="Rectangle 9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3F81EE-00BB-F740-B3D0-F692FA6D9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6616" y="666979"/>
            <a:ext cx="4471023" cy="80134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accent1"/>
                </a:solidFill>
              </a:rPr>
              <a:t>Let’s Trace The Trash</a:t>
            </a:r>
          </a:p>
          <a:p>
            <a:endParaRPr lang="en-US" dirty="0"/>
          </a:p>
        </p:txBody>
      </p:sp>
      <p:pic>
        <p:nvPicPr>
          <p:cNvPr id="4" name="Online Media 3" descr="Trace The Trash">
            <a:hlinkClick r:id="" action="ppaction://media"/>
            <a:extLst>
              <a:ext uri="{FF2B5EF4-FFF2-40B4-BE49-F238E27FC236}">
                <a16:creationId xmlns:a16="http://schemas.microsoft.com/office/drawing/2014/main" id="{AAD2C3C0-2F55-7247-AB17-DF0582EE834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490055" y="1592422"/>
            <a:ext cx="7573093" cy="427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62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69EB7-6629-5544-8039-499CF1D68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/>
              <a:t>Short-Term Recommendations</a:t>
            </a:r>
            <a:endParaRPr lang="en-US" cap="none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7E8922B-8532-4A83-AD76-E59DC5B981B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77334" y="1104900"/>
          <a:ext cx="9400116" cy="4706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74983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69EB7-6629-5544-8039-499CF1D68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Completed Short-Term Recommendations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B5E137-3AD2-0CBA-F4C7-DCBFA962B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5705537" cy="4087811"/>
          </a:xfrm>
        </p:spPr>
        <p:txBody>
          <a:bodyPr>
            <a:normAutofit fontScale="92500" lnSpcReduction="20000"/>
          </a:bodyPr>
          <a:lstStyle/>
          <a:p>
            <a:r>
              <a:rPr lang="en-US" sz="3300" dirty="0"/>
              <a:t>Disposable Plastic Bag Tax Ordinance implemented January 1, 2022</a:t>
            </a:r>
          </a:p>
          <a:p>
            <a:r>
              <a:rPr lang="en-US" sz="3300" dirty="0"/>
              <a:t>Preliminary data from stream monitoring shows reduction in plastic bag pollution</a:t>
            </a:r>
          </a:p>
          <a:p>
            <a:pPr lvl="1"/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</a:rPr>
              <a:t>T</a:t>
            </a:r>
            <a:r>
              <a:rPr lang="en-US" sz="27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 two most polluted streams had 47% and 74% less plastic bags after January 2021</a:t>
            </a:r>
            <a:endParaRPr lang="en-US" sz="2700" dirty="0"/>
          </a:p>
          <a:p>
            <a:endParaRPr lang="en-US" sz="33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A7DBEA8-603D-0941-C7DC-2417EEAEF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767052"/>
            <a:ext cx="5916706" cy="579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32271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{C95D167B-3073-3B46-A318-29AB490BACDE}tf10001060</Template>
  <TotalTime>7342</TotalTime>
  <Words>529</Words>
  <Application>Microsoft Macintosh PowerPoint</Application>
  <PresentationFormat>Widescreen</PresentationFormat>
  <Paragraphs>91</Paragraphs>
  <Slides>14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Trebuchet MS</vt:lpstr>
      <vt:lpstr>Wingdings 3</vt:lpstr>
      <vt:lpstr>Facet</vt:lpstr>
      <vt:lpstr> Clean Fairfax: The State of Litter in Fairfax County  September 2022 Report  plus “Bag Fee” Preliminary Data </vt:lpstr>
      <vt:lpstr>About Clean Fairfax</vt:lpstr>
      <vt:lpstr>The Litter Task Force</vt:lpstr>
      <vt:lpstr>PowerPoint Presentation</vt:lpstr>
      <vt:lpstr>Task Force Scope of Work – Jan-Dec 2021</vt:lpstr>
      <vt:lpstr>PowerPoint Presentation</vt:lpstr>
      <vt:lpstr>PowerPoint Presentation</vt:lpstr>
      <vt:lpstr>Short-Term Recommendations</vt:lpstr>
      <vt:lpstr>Completed Short-Term Recommendations</vt:lpstr>
      <vt:lpstr>These are some problems in the neighborhoods –lack of containers; too close to storm drains</vt:lpstr>
      <vt:lpstr>These are some problems in the neighborhoods—Adequacy PLUS lack of containers ON storm drains </vt:lpstr>
      <vt:lpstr>Medium-Term Recommendations</vt:lpstr>
      <vt:lpstr>Long-Term Ideas To Consider</vt:lpstr>
      <vt:lpstr>If you’re not part of the solution, you’re part of the pollution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Fairfax County Litter Task Force</dc:title>
  <dc:creator>Huntington, Zachary</dc:creator>
  <cp:lastModifiedBy>Clean Fairfax</cp:lastModifiedBy>
  <cp:revision>23</cp:revision>
  <dcterms:created xsi:type="dcterms:W3CDTF">2021-01-12T01:40:41Z</dcterms:created>
  <dcterms:modified xsi:type="dcterms:W3CDTF">2023-01-10T21:13:38Z</dcterms:modified>
</cp:coreProperties>
</file>